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5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552579"/>
    <a:srgbClr val="2597FF"/>
    <a:srgbClr val="FF9E1D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6" autoAdjust="0"/>
  </p:normalViewPr>
  <p:slideViewPr>
    <p:cSldViewPr>
      <p:cViewPr>
        <p:scale>
          <a:sx n="114" d="100"/>
          <a:sy n="114" d="100"/>
        </p:scale>
        <p:origin x="-2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345230"/>
            <a:ext cx="8246070" cy="122164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824607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D68B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360065"/>
            <a:ext cx="8229600" cy="3817625"/>
          </a:xfrm>
        </p:spPr>
        <p:txBody>
          <a:bodyPr/>
          <a:lstStyle>
            <a:lvl1pPr>
              <a:defRPr sz="2800">
                <a:solidFill>
                  <a:srgbClr val="D68B1C"/>
                </a:solidFill>
              </a:defRPr>
            </a:lvl1pPr>
            <a:lvl2pPr>
              <a:defRPr>
                <a:solidFill>
                  <a:srgbClr val="D68B1C"/>
                </a:solidFill>
              </a:defRPr>
            </a:lvl2pPr>
            <a:lvl3pPr>
              <a:defRPr>
                <a:solidFill>
                  <a:srgbClr val="D68B1C"/>
                </a:solidFill>
              </a:defRPr>
            </a:lvl3pPr>
            <a:lvl4pPr>
              <a:defRPr>
                <a:solidFill>
                  <a:srgbClr val="D68B1C"/>
                </a:solidFill>
              </a:defRPr>
            </a:lvl4pPr>
            <a:lvl5pPr>
              <a:defRPr>
                <a:solidFill>
                  <a:srgbClr val="D68B1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19" y="527605"/>
            <a:ext cx="656631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291130"/>
            <a:ext cx="6566314" cy="4428445"/>
          </a:xfrm>
        </p:spPr>
        <p:txBody>
          <a:bodyPr/>
          <a:lstStyle>
            <a:lvl1pPr>
              <a:defRPr sz="2800">
                <a:solidFill>
                  <a:srgbClr val="D68B1C"/>
                </a:solidFill>
              </a:defRPr>
            </a:lvl1pPr>
            <a:lvl2pPr>
              <a:defRPr>
                <a:solidFill>
                  <a:srgbClr val="D68B1C"/>
                </a:solidFill>
              </a:defRPr>
            </a:lvl2pPr>
            <a:lvl3pPr>
              <a:defRPr>
                <a:solidFill>
                  <a:srgbClr val="D68B1C"/>
                </a:solidFill>
              </a:defRPr>
            </a:lvl3pPr>
            <a:lvl4pPr>
              <a:defRPr>
                <a:solidFill>
                  <a:srgbClr val="D68B1C"/>
                </a:solidFill>
              </a:defRPr>
            </a:lvl4pPr>
            <a:lvl5pPr>
              <a:defRPr>
                <a:solidFill>
                  <a:srgbClr val="D68B1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18831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818180"/>
            <a:ext cx="4040188" cy="3035058"/>
          </a:xfrm>
        </p:spPr>
        <p:txBody>
          <a:bodyPr/>
          <a:lstStyle>
            <a:lvl1pPr>
              <a:defRPr sz="2400">
                <a:solidFill>
                  <a:srgbClr val="D68B1C"/>
                </a:solidFill>
              </a:defRPr>
            </a:lvl1pPr>
            <a:lvl2pPr>
              <a:defRPr sz="2000">
                <a:solidFill>
                  <a:srgbClr val="D68B1C"/>
                </a:solidFill>
              </a:defRPr>
            </a:lvl2pPr>
            <a:lvl3pPr>
              <a:defRPr sz="1800">
                <a:solidFill>
                  <a:srgbClr val="D68B1C"/>
                </a:solidFill>
              </a:defRPr>
            </a:lvl3pPr>
            <a:lvl4pPr>
              <a:defRPr sz="1600">
                <a:solidFill>
                  <a:srgbClr val="D68B1C"/>
                </a:solidFill>
              </a:defRPr>
            </a:lvl4pPr>
            <a:lvl5pPr>
              <a:defRPr sz="1600">
                <a:solidFill>
                  <a:srgbClr val="D68B1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18831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818180"/>
            <a:ext cx="4041775" cy="3035058"/>
          </a:xfrm>
        </p:spPr>
        <p:txBody>
          <a:bodyPr/>
          <a:lstStyle>
            <a:lvl1pPr>
              <a:defRPr sz="2400">
                <a:solidFill>
                  <a:srgbClr val="D68B1C"/>
                </a:solidFill>
              </a:defRPr>
            </a:lvl1pPr>
            <a:lvl2pPr>
              <a:defRPr sz="2000">
                <a:solidFill>
                  <a:srgbClr val="D68B1C"/>
                </a:solidFill>
              </a:defRPr>
            </a:lvl2pPr>
            <a:lvl3pPr>
              <a:defRPr sz="1800">
                <a:solidFill>
                  <a:srgbClr val="D68B1C"/>
                </a:solidFill>
              </a:defRPr>
            </a:lvl3pPr>
            <a:lvl4pPr>
              <a:defRPr sz="1600">
                <a:solidFill>
                  <a:srgbClr val="D68B1C"/>
                </a:solidFill>
              </a:defRPr>
            </a:lvl4pPr>
            <a:lvl5pPr>
              <a:defRPr sz="1600">
                <a:solidFill>
                  <a:srgbClr val="D68B1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Cinderella </a:t>
            </a:r>
            <a:r>
              <a:rPr lang="en-US" dirty="0" err="1" smtClean="0"/>
              <a:t>Rockerfella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for a wonderful performance.</a:t>
            </a:r>
            <a:endParaRPr lang="en-US" dirty="0"/>
          </a:p>
        </p:txBody>
      </p:sp>
      <p:pic>
        <p:nvPicPr>
          <p:cNvPr id="4" name="10 Happy Ever After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9415" y="589044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000">
        <p:cut/>
      </p:transition>
    </mc:Choice>
    <mc:Fallback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1291130"/>
            <a:ext cx="2595985" cy="2595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820" y="3276295"/>
            <a:ext cx="3054100" cy="305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015" y="3581704"/>
            <a:ext cx="2974877" cy="2974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942" y="833015"/>
            <a:ext cx="2595985" cy="2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07104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345" y="2665475"/>
            <a:ext cx="2855008" cy="285500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131" y="2970886"/>
            <a:ext cx="3432992" cy="3432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70" y="1596540"/>
            <a:ext cx="2586267" cy="19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6361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2" y="1596540"/>
            <a:ext cx="2128802" cy="2128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29" y="3429000"/>
            <a:ext cx="3875819" cy="28936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5200" y="2671210"/>
            <a:ext cx="3660925" cy="27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7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4" y="2430028"/>
            <a:ext cx="3817625" cy="3817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09" y="1291130"/>
            <a:ext cx="1985165" cy="1985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8" y="4271165"/>
            <a:ext cx="2863499" cy="2137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101" y="2039633"/>
            <a:ext cx="2291885" cy="17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1738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3344" y="1780734"/>
            <a:ext cx="2658962" cy="1985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15162" r="595" b="15798"/>
          <a:stretch/>
        </p:blipFill>
        <p:spPr>
          <a:xfrm>
            <a:off x="3768107" y="2665475"/>
            <a:ext cx="4884646" cy="3372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4014370"/>
            <a:ext cx="3166437" cy="23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0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s\AppData\Local\Microsoft\Windows\Temporary Internet Files\Content.IE5\8157L7AT\merry-christmas-hd-imag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" y="5289716"/>
            <a:ext cx="2586225" cy="14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887115"/>
            <a:ext cx="8093365" cy="763525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/>
              <a:t>Thank you to Mrs Samuels who did such an amazing job – you put such passion and enthusiasm into this project we were all inspired</a:t>
            </a:r>
            <a:br>
              <a:rPr lang="en-GB" sz="2800" b="1" dirty="0" smtClean="0"/>
            </a:br>
            <a:r>
              <a:rPr lang="en-GB" sz="2800" b="1" dirty="0" smtClean="0"/>
              <a:t>and</a:t>
            </a:r>
            <a:br>
              <a:rPr lang="en-GB" sz="2800" b="1" dirty="0" smtClean="0"/>
            </a:br>
            <a:r>
              <a:rPr lang="en-GB" sz="2800" b="1" dirty="0" smtClean="0"/>
              <a:t>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26755888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s\AppData\Local\Microsoft\Windows\Temporary Internet Files\Content.IE5\8157L7AT\merry-christmas-hd-imag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" y="5289716"/>
            <a:ext cx="2586225" cy="14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887115"/>
            <a:ext cx="8093365" cy="763525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/>
              <a:t>Thank you to </a:t>
            </a:r>
            <a:r>
              <a:rPr lang="en-GB" sz="2800" b="1" dirty="0"/>
              <a:t>all the staff who helped make this possible </a:t>
            </a:r>
            <a:r>
              <a:rPr lang="en-GB" sz="2800" b="1" dirty="0" smtClean="0"/>
              <a:t>because this would not have happened without your support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/>
              <a:t>and</a:t>
            </a:r>
            <a:br>
              <a:rPr lang="en-GB" sz="2800" b="1" dirty="0" smtClean="0"/>
            </a:br>
            <a:r>
              <a:rPr lang="en-GB" sz="2800" b="1" dirty="0" smtClean="0"/>
              <a:t>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9476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s\AppData\Local\Microsoft\Windows\Temporary Internet Files\Content.IE5\8157L7AT\merry-christmas-hd-imag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" y="5289716"/>
            <a:ext cx="2586225" cy="14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276295"/>
            <a:ext cx="8093365" cy="152705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/>
              <a:t>Thank you to all the parents and families who joined us on the night and gave us such wonderful feedback</a:t>
            </a:r>
            <a:br>
              <a:rPr lang="en-GB" sz="2800" b="1" dirty="0" smtClean="0"/>
            </a:br>
            <a:r>
              <a:rPr lang="en-GB" sz="2800" b="1" dirty="0" smtClean="0"/>
              <a:t>and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8698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s\AppData\Local\Microsoft\Windows\Temporary Internet Files\Content.IE5\8157L7AT\merry-christmas-hd-imag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" y="5289716"/>
            <a:ext cx="2586225" cy="14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887115"/>
            <a:ext cx="8093365" cy="763525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/>
              <a:t>Thank you to </a:t>
            </a:r>
            <a:r>
              <a:rPr lang="en-GB" sz="2800" b="1" dirty="0"/>
              <a:t>all the children who took part and were </a:t>
            </a:r>
            <a:r>
              <a:rPr lang="en-GB" sz="2800" b="1" dirty="0" smtClean="0"/>
              <a:t>beautiful shining </a:t>
            </a:r>
            <a:r>
              <a:rPr lang="en-GB" sz="2800" b="1" dirty="0"/>
              <a:t>stars.</a:t>
            </a:r>
            <a:br>
              <a:rPr lang="en-GB" sz="2800" b="1" dirty="0"/>
            </a:br>
            <a:endParaRPr lang="en-GB" sz="2800" b="1" dirty="0"/>
          </a:p>
        </p:txBody>
      </p:sp>
      <p:pic>
        <p:nvPicPr>
          <p:cNvPr id="3075" name="Picture 3" descr="C:\Users\rs\AppData\Local\Microsoft\Windows\Temporary Internet Files\Content.IE5\U482ZFOX\christmas_sta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74" y="1901950"/>
            <a:ext cx="1934469" cy="171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s\AppData\Local\Microsoft\Windows\Temporary Internet Files\Content.IE5\FRYXZYVD\christmas_stars_spark_a_hb[1]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926637"/>
            <a:ext cx="1514170" cy="15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s\AppData\Local\Microsoft\Windows\Temporary Internet Files\Content.IE5\FRYXZYVD\christmas_stars_spark_a_hb[1]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4345230"/>
            <a:ext cx="1514170" cy="15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0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s\AppData\Local\Microsoft\Windows\Temporary Internet Files\Content.IE5\8157L7AT\merry-christmas-hd-imag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" y="5289716"/>
            <a:ext cx="2586225" cy="14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963467"/>
            <a:ext cx="8093365" cy="763525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/>
              <a:t>May you all have a Merry Christmas </a:t>
            </a:r>
            <a:br>
              <a:rPr lang="en-GB" sz="2800" b="1" dirty="0" smtClean="0"/>
            </a:br>
            <a:r>
              <a:rPr lang="en-GB" sz="2800" b="1" dirty="0" smtClean="0"/>
              <a:t>and </a:t>
            </a:r>
            <a:br>
              <a:rPr lang="en-GB" sz="2800" b="1" dirty="0" smtClean="0"/>
            </a:br>
            <a:endParaRPr lang="en-GB" sz="2800" b="1" dirty="0"/>
          </a:p>
        </p:txBody>
      </p:sp>
      <p:pic>
        <p:nvPicPr>
          <p:cNvPr id="3076" name="Picture 4" descr="C:\Users\rs\AppData\Local\Microsoft\Windows\Temporary Internet Files\Content.IE5\FRYXZYVD\christmas_stars_spark_a_hb[1]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926637"/>
            <a:ext cx="1514170" cy="15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s\AppData\Local\Microsoft\Windows\Temporary Internet Files\Content.IE5\FRYXZYVD\christmas_stars_spark_a_hb[1]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4345230"/>
            <a:ext cx="1514170" cy="15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44484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907080" y="1901950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Wow! What a performance!  Well done to all involved – there has been a lot of effort put in and I really enjoyed it.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3350360" y="2665475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Wonderful, so great to see so many children and families here!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5793640" y="3906295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Amazing effort!  The kids obviously loved doing it and the little girl at the end – her singing gave me shivers xx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129" y="4650640"/>
            <a:ext cx="1963658" cy="1963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70" y="1909945"/>
            <a:ext cx="1832460" cy="1832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4345230"/>
            <a:ext cx="3068035" cy="2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s\AppData\Local\Microsoft\Windows\Temporary Internet Files\Content.IE5\8157L7AT\merry-christmas-hd-imag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" y="5289716"/>
            <a:ext cx="2586225" cy="14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34410"/>
            <a:ext cx="8093365" cy="763525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/>
              <a:t>Live Happily Ever After</a:t>
            </a:r>
            <a:r>
              <a:rPr lang="en-GB" sz="2800" b="1" dirty="0"/>
              <a:t/>
            </a:r>
            <a:br>
              <a:rPr lang="en-GB" sz="2800" b="1" dirty="0"/>
            </a:br>
            <a:endParaRPr lang="en-GB" sz="2800" b="1" dirty="0"/>
          </a:p>
        </p:txBody>
      </p:sp>
      <p:pic>
        <p:nvPicPr>
          <p:cNvPr id="3076" name="Picture 4" descr="C:\Users\rs\AppData\Local\Microsoft\Windows\Temporary Internet Files\Content.IE5\FRYXZYVD\christmas_stars_spark_a_hb[1]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926637"/>
            <a:ext cx="1514170" cy="15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s\AppData\Local\Microsoft\Windows\Temporary Internet Files\Content.IE5\FRYXZYVD\christmas_stars_spark_a_hb[1]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4345230"/>
            <a:ext cx="1514170" cy="15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953211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6709870" y="362564"/>
            <a:ext cx="2137870" cy="1527051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WOW!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Well done Mrs Samuels and all the children </a:t>
            </a:r>
            <a:r>
              <a:rPr lang="en-GB" sz="1600" dirty="0" smtClean="0">
                <a:solidFill>
                  <a:schemeClr val="tx1"/>
                </a:solidFill>
                <a:sym typeface="Wingdings" pitchFamily="2" charset="2"/>
              </a:rPr>
              <a:t> xxx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6684449" y="2054655"/>
            <a:ext cx="2137870" cy="1898933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Very good.  I really enjoyed the singing – especially when all the cast were together.  Very </a:t>
            </a:r>
            <a:r>
              <a:rPr lang="en-GB" sz="1600" b="1" dirty="0" err="1" smtClean="0">
                <a:solidFill>
                  <a:schemeClr val="tx1"/>
                </a:solidFill>
              </a:rPr>
              <a:t>very</a:t>
            </a:r>
            <a:r>
              <a:rPr lang="en-GB" sz="1600" dirty="0" smtClean="0">
                <a:solidFill>
                  <a:schemeClr val="tx1"/>
                </a:solidFill>
              </a:rPr>
              <a:t> good all round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701227" y="4192524"/>
            <a:ext cx="2137870" cy="1679755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Great singing!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Well done everyone!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004" y="1596540"/>
            <a:ext cx="1752294" cy="2346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589" y="544602"/>
            <a:ext cx="2255757" cy="3020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317" y="4039820"/>
            <a:ext cx="3057677" cy="22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907080" y="1901950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Absolutely fabulous Well done to everyone, children and staff alike.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Very professional – looking forward to next year already!!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3350360" y="2665475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Absolutely fantastic.  I couldn’t believe the talent that was here tonight!  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5793640" y="3906295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Much appreciation </a:t>
            </a:r>
            <a:r>
              <a:rPr lang="en-GB" sz="1600" dirty="0">
                <a:solidFill>
                  <a:schemeClr val="tx1"/>
                </a:solidFill>
              </a:rPr>
              <a:t>to Mrs Samuels and the crew behind it all.  We need to see more things like this!!!  Thank you.</a:t>
            </a:r>
          </a:p>
          <a:p>
            <a:pPr algn="ctr"/>
            <a:endParaRPr lang="en-GB" sz="16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rs\Pictures\panto\IMG_0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3889376"/>
            <a:ext cx="3063692" cy="22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047" y="1982169"/>
            <a:ext cx="2288578" cy="17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5869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6709870" y="222195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Brilliant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Laughed so much it hurts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Good job all.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6684449" y="2207360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Superb performance – especially the ugly sisters!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6701227" y="4192525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Excellent production.  The children looked like they were having fun and were filled with confidence!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82" y="680310"/>
            <a:ext cx="1828800" cy="1365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9239" y="959016"/>
            <a:ext cx="3272573" cy="2443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135" y="4345230"/>
            <a:ext cx="3157710" cy="2358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6835" y="2818180"/>
            <a:ext cx="1679753" cy="1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02518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143555" y="1596540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Very professional – worth coming from </a:t>
            </a:r>
            <a:r>
              <a:rPr lang="en-GB" sz="1600" dirty="0" err="1" smtClean="0">
                <a:solidFill>
                  <a:schemeClr val="tx1"/>
                </a:solidFill>
              </a:rPr>
              <a:t>Stocksfield</a:t>
            </a:r>
            <a:r>
              <a:rPr lang="en-GB" sz="1600" dirty="0" smtClean="0">
                <a:solidFill>
                  <a:schemeClr val="tx1"/>
                </a:solidFill>
              </a:rPr>
              <a:t> to watch it.  Very well done everyone.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6684449" y="2207360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The children were fantastic – had a great time.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6701227" y="4192525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Absolutely brilliant, full of laughter.  Great singing, the ugly sisters were fab!  Great confidence shown by all.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43555" y="3581400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Brill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Can’t wait for the next one.  Keep up the good work kids.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95" y="4956050"/>
            <a:ext cx="2137870" cy="1596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130" y="2451569"/>
            <a:ext cx="3206805" cy="23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split orient="vert"/>
      </p:transition>
    </mc:Choice>
    <mc:Fallback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6561513" y="4748069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Fantastic evening.  Well done to all involved.  Really enjoyable.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823310" y="3887115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Excellent performance, loved every minute.  Very talented children.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155830" y="4474471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Top class performance – really enjoyed it. The singing was fantastic.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130" y="527605"/>
            <a:ext cx="2454427" cy="1832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507" y="3276295"/>
            <a:ext cx="1830463" cy="13666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95" y="2157520"/>
            <a:ext cx="2587936" cy="19321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5507" y="195188"/>
            <a:ext cx="1797608" cy="29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48614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143555" y="1596540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Best ever production.  Fantastic singing and acting and such fun.  Thank you.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6776982" y="2215749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Lovely to see such enthusiasm from the cast and they are a credit to the school.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6793506" y="4209303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Great job! Lovely to see everyone working together to make such a fab production.  A great confidence builder for my son.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135547" y="3734410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Fab school play.  Audience participation good.  Singing excellent.  Costumes impressive.  Microphone head sets really helpful.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2" r="10313"/>
          <a:stretch/>
        </p:blipFill>
        <p:spPr>
          <a:xfrm>
            <a:off x="2434130" y="3911664"/>
            <a:ext cx="2231471" cy="2394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130" y="2004715"/>
            <a:ext cx="1715539" cy="1715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29318"/>
            <a:ext cx="2058647" cy="205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43555" y="1443835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The last performance I saw was nearly 10 years ago but this blew it out of the water!  FANTASTIC!!  Would love to see more performances.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152325" y="3528092"/>
            <a:ext cx="2137870" cy="183246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You could tell that everyone enjoyed themselves!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96" b="5587"/>
          <a:stretch/>
        </p:blipFill>
        <p:spPr>
          <a:xfrm>
            <a:off x="2365442" y="3734410"/>
            <a:ext cx="3481745" cy="2486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874" y="1901950"/>
            <a:ext cx="2899481" cy="28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3384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509</Words>
  <Application>Microsoft Office PowerPoint</Application>
  <PresentationFormat>On-screen Show (4:3)</PresentationFormat>
  <Paragraphs>53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Cinderella Rockerfella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to Mrs Samuels who did such an amazing job – you put such passion and enthusiasm into this project we were all inspired and  </vt:lpstr>
      <vt:lpstr>Thank you to all the staff who helped make this possible because this would not have happened without your support and  </vt:lpstr>
      <vt:lpstr>Thank you to all the parents and families who joined us on the night and gave us such wonderful feedback and</vt:lpstr>
      <vt:lpstr>Thank you to all the children who took part and were beautiful shining stars. </vt:lpstr>
      <vt:lpstr>May you all have a Merry Christmas  and  </vt:lpstr>
      <vt:lpstr>Live Happily Ever After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rs</cp:lastModifiedBy>
  <cp:revision>68</cp:revision>
  <dcterms:created xsi:type="dcterms:W3CDTF">2013-08-21T19:17:07Z</dcterms:created>
  <dcterms:modified xsi:type="dcterms:W3CDTF">2016-12-15T15:39:26Z</dcterms:modified>
</cp:coreProperties>
</file>