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orient="horz" pos="5299">
          <p15:clr>
            <a:srgbClr val="000000"/>
          </p15:clr>
        </p15:guide>
        <p15:guide id="3" orient="horz" pos="461">
          <p15:clr>
            <a:srgbClr val="000000"/>
          </p15:clr>
        </p15:guide>
        <p15:guide id="4" orient="horz" pos="643">
          <p15:clr>
            <a:srgbClr val="000000"/>
          </p15:clr>
        </p15:guide>
        <p15:guide id="5" orient="horz" pos="5117">
          <p15:clr>
            <a:srgbClr val="000000"/>
          </p15:clr>
        </p15:guide>
        <p15:guide id="6" pos="2160">
          <p15:clr>
            <a:srgbClr val="000000"/>
          </p15:clr>
        </p15:guide>
        <p15:guide id="7" pos="255">
          <p15:clr>
            <a:srgbClr val="000000"/>
          </p15:clr>
        </p15:guide>
        <p15:guide id="8" pos="4065">
          <p15:clr>
            <a:srgbClr val="000000"/>
          </p15:clr>
        </p15:guide>
        <p15:guide id="9" pos="357">
          <p15:clr>
            <a:srgbClr val="000000"/>
          </p15:clr>
        </p15:guide>
        <p15:guide id="10" pos="3963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gbcl9a3c4DJd1jMVb6JvYU0EW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299" orient="horz"/>
        <p:guide pos="461" orient="horz"/>
        <p:guide pos="643" orient="horz"/>
        <p:guide pos="5117" orient="horz"/>
        <p:guide pos="2160"/>
        <p:guide pos="255"/>
        <p:guide pos="4065"/>
        <p:guide pos="357"/>
        <p:guide pos="39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28862" y="1162050"/>
            <a:ext cx="23526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7aa8a8231a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" name="Google Shape;17;g17aa8a8231a_0_0:notes"/>
          <p:cNvSpPr/>
          <p:nvPr>
            <p:ph idx="2" type="sldImg"/>
          </p:nvPr>
        </p:nvSpPr>
        <p:spPr>
          <a:xfrm>
            <a:off x="2328863" y="1162050"/>
            <a:ext cx="23526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type="title"/>
          </p:nvPr>
        </p:nvSpPr>
        <p:spPr>
          <a:xfrm>
            <a:off x="342899" y="638527"/>
            <a:ext cx="6165056" cy="1325741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2900" y="584200"/>
            <a:ext cx="6165850" cy="7943850"/>
          </a:xfrm>
          <a:prstGeom prst="roundRect">
            <a:avLst>
              <a:gd fmla="val 572" name="adj"/>
            </a:avLst>
          </a:prstGeom>
          <a:solidFill>
            <a:schemeClr val="lt1">
              <a:alpha val="8784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>
            <p:ph type="title"/>
          </p:nvPr>
        </p:nvSpPr>
        <p:spPr>
          <a:xfrm>
            <a:off x="368300" y="927100"/>
            <a:ext cx="6121400" cy="153511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1" type="body"/>
          </p:nvPr>
        </p:nvSpPr>
        <p:spPr>
          <a:xfrm>
            <a:off x="368300" y="2609850"/>
            <a:ext cx="6121400" cy="58499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FFE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7aa8a8231a_0_0"/>
          <p:cNvSpPr txBox="1"/>
          <p:nvPr/>
        </p:nvSpPr>
        <p:spPr>
          <a:xfrm>
            <a:off x="350825" y="5014700"/>
            <a:ext cx="6130800" cy="3245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Expectations:</a:t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a google slides or powerpoint about your country,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slideshow should be: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informative;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catching;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include pictures.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an interactive quiz in your slideshow linked to the information in your slideshow.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your enrichment book you must have a copy of your slideshow and quiz. Please also email the slideshow and quiz to jenna.mason@school360.co.uk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6731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17aa8a8231a_0_0"/>
          <p:cNvSpPr txBox="1"/>
          <p:nvPr/>
        </p:nvSpPr>
        <p:spPr>
          <a:xfrm>
            <a:off x="350825" y="3896814"/>
            <a:ext cx="6130800" cy="10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Task: </a:t>
            </a:r>
            <a:endParaRPr b="1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create an interactive learning tool and quiz on google slides or microsoft powerpoint about your country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17aa8a8231a_0_0"/>
          <p:cNvSpPr txBox="1"/>
          <p:nvPr/>
        </p:nvSpPr>
        <p:spPr>
          <a:xfrm>
            <a:off x="4857750" y="8221650"/>
            <a:ext cx="1890600" cy="831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23A7F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Due date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Monday 19th December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g17aa8a823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" y="555625"/>
            <a:ext cx="100806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17aa8a8231a_0_0"/>
          <p:cNvSpPr txBox="1"/>
          <p:nvPr/>
        </p:nvSpPr>
        <p:spPr>
          <a:xfrm>
            <a:off x="350837" y="587375"/>
            <a:ext cx="6156300" cy="95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Enrichment Homework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17aa8a8231a_0_0"/>
          <p:cNvSpPr txBox="1"/>
          <p:nvPr/>
        </p:nvSpPr>
        <p:spPr>
          <a:xfrm>
            <a:off x="350825" y="1668000"/>
            <a:ext cx="4265700" cy="369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Computing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7aa8a8231a_0_0"/>
          <p:cNvSpPr txBox="1"/>
          <p:nvPr/>
        </p:nvSpPr>
        <p:spPr>
          <a:xfrm>
            <a:off x="376250" y="2216150"/>
            <a:ext cx="6105600" cy="16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Link to learning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 as a school we are going to be celebrating all things FOOTBALL for the FIFA world cup 2022! You will be given a choice of many world cup related activities for your enrichment homework.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7aa8a82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6525" y="1044484"/>
            <a:ext cx="1890601" cy="1146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Annabelle Grey</dc:creator>
</cp:coreProperties>
</file>