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orient="horz" pos="5299">
          <p15:clr>
            <a:srgbClr val="000000"/>
          </p15:clr>
        </p15:guide>
        <p15:guide id="3" orient="horz" pos="461">
          <p15:clr>
            <a:srgbClr val="000000"/>
          </p15:clr>
        </p15:guide>
        <p15:guide id="4" orient="horz" pos="643">
          <p15:clr>
            <a:srgbClr val="000000"/>
          </p15:clr>
        </p15:guide>
        <p15:guide id="5" orient="horz" pos="5117">
          <p15:clr>
            <a:srgbClr val="000000"/>
          </p15:clr>
        </p15:guide>
        <p15:guide id="6" pos="2160">
          <p15:clr>
            <a:srgbClr val="000000"/>
          </p15:clr>
        </p15:guide>
        <p15:guide id="7" pos="255">
          <p15:clr>
            <a:srgbClr val="000000"/>
          </p15:clr>
        </p15:guide>
        <p15:guide id="8" pos="4065">
          <p15:clr>
            <a:srgbClr val="000000"/>
          </p15:clr>
        </p15:guide>
        <p15:guide id="9" pos="357">
          <p15:clr>
            <a:srgbClr val="000000"/>
          </p15:clr>
        </p15:guide>
        <p15:guide id="10" pos="3963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iNsdHztH/RBgjEpaGCUez/jDL3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2510" y="67"/>
      </p:cViewPr>
      <p:guideLst>
        <p:guide orient="horz" pos="2880"/>
        <p:guide orient="horz" pos="5299"/>
        <p:guide orient="horz" pos="461"/>
        <p:guide orient="horz" pos="643"/>
        <p:guide orient="horz" pos="5117"/>
        <p:guide pos="2160"/>
        <p:guide pos="255"/>
        <p:guide pos="4065"/>
        <p:guide pos="357"/>
        <p:guide pos="39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28862" y="1162050"/>
            <a:ext cx="23526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" name="Google Shape;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>
            <a:spLocks noGrp="1"/>
          </p:cNvSpPr>
          <p:nvPr>
            <p:ph type="title"/>
          </p:nvPr>
        </p:nvSpPr>
        <p:spPr>
          <a:xfrm>
            <a:off x="342899" y="638527"/>
            <a:ext cx="6165056" cy="1325741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42900" y="584200"/>
            <a:ext cx="6165850" cy="7943850"/>
          </a:xfrm>
          <a:prstGeom prst="roundRect">
            <a:avLst>
              <a:gd name="adj" fmla="val 572"/>
            </a:avLst>
          </a:prstGeom>
          <a:solidFill>
            <a:schemeClr val="lt1">
              <a:alpha val="8784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>
            <a:spLocks noGrp="1"/>
          </p:cNvSpPr>
          <p:nvPr>
            <p:ph type="title"/>
          </p:nvPr>
        </p:nvSpPr>
        <p:spPr>
          <a:xfrm>
            <a:off x="368300" y="927100"/>
            <a:ext cx="6121400" cy="1535112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>
            <a:spLocks noGrp="1"/>
          </p:cNvSpPr>
          <p:nvPr>
            <p:ph type="body" idx="1"/>
          </p:nvPr>
        </p:nvSpPr>
        <p:spPr>
          <a:xfrm>
            <a:off x="368300" y="2609850"/>
            <a:ext cx="6121400" cy="5849937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E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"/>
          <p:cNvSpPr txBox="1"/>
          <p:nvPr/>
        </p:nvSpPr>
        <p:spPr>
          <a:xfrm>
            <a:off x="376250" y="2216150"/>
            <a:ext cx="6105600" cy="1631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None/>
            </a:pPr>
            <a:r>
              <a:rPr lang="en-US" sz="1600" b="1" i="0" u="sng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Link to learning</a:t>
            </a:r>
            <a:r>
              <a:rPr lang="en-US"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600" b="0" i="0" u="none" strike="noStrike" cap="non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Together as a school we are going to be celebrating all things FOOTBALL for the FIFA world cup 2022! You will be given a choice of many world cup related activities for your enrichment homework.  </a:t>
            </a:r>
            <a:endParaRPr sz="1600" b="0" i="0" u="none" strike="noStrike" cap="non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"/>
          <p:cNvSpPr txBox="1"/>
          <p:nvPr/>
        </p:nvSpPr>
        <p:spPr>
          <a:xfrm>
            <a:off x="350825" y="3955325"/>
            <a:ext cx="6130800" cy="1146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Task: </a:t>
            </a:r>
            <a:endParaRPr sz="16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/>
              <a:t>Linking to our topic celebrating differences, r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esearch </a:t>
            </a:r>
            <a:r>
              <a:rPr lang="en-US" sz="1600"/>
              <a:t>the culture of your given country and present it via a visual mood board. Try including: food, clothing, religion and traditions.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"/>
          <p:cNvSpPr txBox="1"/>
          <p:nvPr/>
        </p:nvSpPr>
        <p:spPr>
          <a:xfrm>
            <a:off x="4857750" y="8221650"/>
            <a:ext cx="1890600" cy="8319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23A7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None/>
            </a:pPr>
            <a:r>
              <a:rPr lang="en-US" sz="1600" b="1" i="0" u="sng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Due date</a:t>
            </a:r>
            <a:r>
              <a:rPr lang="en-US"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Monday 19th December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237" y="555625"/>
            <a:ext cx="1008062" cy="100806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"/>
          <p:cNvSpPr txBox="1"/>
          <p:nvPr/>
        </p:nvSpPr>
        <p:spPr>
          <a:xfrm>
            <a:off x="350837" y="587375"/>
            <a:ext cx="6156300" cy="95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Enrichment Homework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Autumn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"/>
          <p:cNvSpPr txBox="1"/>
          <p:nvPr/>
        </p:nvSpPr>
        <p:spPr>
          <a:xfrm>
            <a:off x="350825" y="1655725"/>
            <a:ext cx="4265700" cy="3699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Subject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  </a:t>
            </a:r>
            <a:r>
              <a:rPr lang="en-US" sz="1800">
                <a:solidFill>
                  <a:schemeClr val="dk1"/>
                </a:solidFill>
              </a:rPr>
              <a:t>PSHE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"/>
          <p:cNvSpPr txBox="1"/>
          <p:nvPr/>
        </p:nvSpPr>
        <p:spPr>
          <a:xfrm>
            <a:off x="333910" y="5102225"/>
            <a:ext cx="4265700" cy="34861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5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Expectations:</a:t>
            </a:r>
            <a:endParaRPr sz="15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+mj-lt"/>
              <a:buAutoNum type="arabicPeriod"/>
            </a:pPr>
            <a:r>
              <a:rPr lang="en-SG" sz="1500" dirty="0">
                <a:solidFill>
                  <a:schemeClr val="dk1"/>
                </a:solidFill>
              </a:rPr>
              <a:t> Chose the country that you want to research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+mj-lt"/>
              <a:buAutoNum type="arabicPeriod"/>
            </a:pPr>
            <a:r>
              <a:rPr lang="en-SG" sz="1500" dirty="0">
                <a:solidFill>
                  <a:schemeClr val="dk1"/>
                </a:solidFill>
              </a:rPr>
              <a:t>Research information about their culture;-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SG" sz="1500" dirty="0">
                <a:solidFill>
                  <a:schemeClr val="dk1"/>
                </a:solidFill>
              </a:rPr>
              <a:t>Their Food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SG" sz="1500" dirty="0">
                <a:solidFill>
                  <a:schemeClr val="dk1"/>
                </a:solidFill>
              </a:rPr>
              <a:t>Clothing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SG" sz="1500" dirty="0">
                <a:solidFill>
                  <a:schemeClr val="dk1"/>
                </a:solidFill>
              </a:rPr>
              <a:t>Religion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SG" sz="1500" dirty="0">
                <a:solidFill>
                  <a:schemeClr val="dk1"/>
                </a:solidFill>
              </a:rPr>
              <a:t>Traditions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SG" sz="1500" dirty="0">
                <a:solidFill>
                  <a:schemeClr val="dk1"/>
                </a:solidFill>
              </a:rPr>
              <a:t>Anything ells interesting you found out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SG" sz="1500" dirty="0">
                <a:solidFill>
                  <a:schemeClr val="dk1"/>
                </a:solidFill>
              </a:rPr>
              <a:t>3. Present your research on a mood board with titles and information explaining your findings. Be creative, your work will be displayed in school.  </a:t>
            </a:r>
          </a:p>
          <a:p>
            <a:pPr marL="342900" lvl="5" indent="-342900">
              <a:lnSpc>
                <a:spcPct val="115000"/>
              </a:lnSpc>
              <a:buClr>
                <a:schemeClr val="dk1"/>
              </a:buClr>
              <a:buSzPts val="1600"/>
              <a:buFont typeface="+mj-lt"/>
              <a:buAutoNum type="arabicPeriod"/>
            </a:pPr>
            <a:endParaRPr sz="1500" dirty="0">
              <a:solidFill>
                <a:schemeClr val="dk1"/>
              </a:solidFill>
            </a:endParaRPr>
          </a:p>
          <a:p>
            <a:pPr marL="673100" marR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6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6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6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6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6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6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6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6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6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6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6525" y="1044484"/>
            <a:ext cx="1890601" cy="1146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Mood board – 2018CTECMediaUnit30Print">
            <a:extLst>
              <a:ext uri="{FF2B5EF4-FFF2-40B4-BE49-F238E27FC236}">
                <a16:creationId xmlns:a16="http://schemas.microsoft.com/office/drawing/2014/main" id="{CEEB70DA-1012-517E-FC92-444AC74D1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742" y="5102225"/>
            <a:ext cx="2359752" cy="165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ctividades imprimibles de fútbol (Mundial) - Mamá y maestra">
            <a:extLst>
              <a:ext uri="{FF2B5EF4-FFF2-40B4-BE49-F238E27FC236}">
                <a16:creationId xmlns:a16="http://schemas.microsoft.com/office/drawing/2014/main" id="{60D71ED7-DE3B-9A96-DA2B-055DF7AB1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10" y="6513429"/>
            <a:ext cx="2066795" cy="166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On-screen Show (4:3)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3_Office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Annabelle Grey</dc:creator>
  <cp:lastModifiedBy>Brian McGregor</cp:lastModifiedBy>
  <cp:revision>1</cp:revision>
  <dcterms:modified xsi:type="dcterms:W3CDTF">2022-11-08T09:06:43Z</dcterms:modified>
</cp:coreProperties>
</file>