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 id="2147483650" r:id="rId5"/>
    <p:sldMasterId id="2147483651" r:id="rId6"/>
    <p:sldMasterId id="2147483653" r:id="rId7"/>
    <p:sldMasterId id="2147483655" r:id="rId8"/>
    <p:sldMasterId id="2147483657" r:id="rId9"/>
  </p:sldMasterIdLst>
  <p:notesMasterIdLst>
    <p:notesMasterId r:id="rId10"/>
  </p:notesMasterIdLst>
  <p:sldIdLst>
    <p:sldId id="256" r:id="rId11"/>
  </p:sldIdLst>
  <p:sldSz cy="9144000" cx="6858000"/>
  <p:notesSz cx="70104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000000"/>
          </p15:clr>
        </p15:guide>
        <p15:guide id="2" orient="horz" pos="5299">
          <p15:clr>
            <a:srgbClr val="000000"/>
          </p15:clr>
        </p15:guide>
        <p15:guide id="3" orient="horz" pos="461">
          <p15:clr>
            <a:srgbClr val="000000"/>
          </p15:clr>
        </p15:guide>
        <p15:guide id="4" orient="horz" pos="643">
          <p15:clr>
            <a:srgbClr val="000000"/>
          </p15:clr>
        </p15:guide>
        <p15:guide id="5" orient="horz" pos="5117">
          <p15:clr>
            <a:srgbClr val="000000"/>
          </p15:clr>
        </p15:guide>
        <p15:guide id="6" pos="2160">
          <p15:clr>
            <a:srgbClr val="000000"/>
          </p15:clr>
        </p15:guide>
        <p15:guide id="7" pos="255">
          <p15:clr>
            <a:srgbClr val="000000"/>
          </p15:clr>
        </p15:guide>
        <p15:guide id="8" pos="4065">
          <p15:clr>
            <a:srgbClr val="000000"/>
          </p15:clr>
        </p15:guide>
        <p15:guide id="9" pos="357">
          <p15:clr>
            <a:srgbClr val="000000"/>
          </p15:clr>
        </p15:guide>
        <p15:guide id="10" pos="3963">
          <p15:clr>
            <a:srgbClr val="000000"/>
          </p15:clr>
        </p15:guide>
      </p15:sldGuideLst>
    </p:ext>
    <p:ext uri="http://customooxmlschemas.google.com/">
      <go:slidesCustomData xmlns:go="http://customooxmlschemas.google.com/" r:id="rId12" roundtripDataSignature="AMtx7mikUztWPB85aMMkSP+IwdkWZdjSU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5299" orient="horz"/>
        <p:guide pos="461" orient="horz"/>
        <p:guide pos="643" orient="horz"/>
        <p:guide pos="5117" orient="horz"/>
        <p:guide pos="2160"/>
        <p:guide pos="255"/>
        <p:guide pos="4065"/>
        <p:guide pos="357"/>
        <p:guide pos="3963"/>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1.xml"/><Relationship Id="rId10" Type="http://schemas.openxmlformats.org/officeDocument/2006/relationships/notesMaster" Target="notesMasters/notesMaster1.xml"/><Relationship Id="rId12" Type="http://customschemas.google.com/relationships/presentationmetadata" Target="metadata"/><Relationship Id="rId9" Type="http://schemas.openxmlformats.org/officeDocument/2006/relationships/slideMaster" Target="slideMasters/slideMaster6.xml"/><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slideMaster" Target="slideMasters/slideMaster4.xml"/><Relationship Id="rId8" Type="http://schemas.openxmlformats.org/officeDocument/2006/relationships/slideMaster" Target="slideMasters/slideMaster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38475" cy="466725"/>
          </a:xfrm>
          <a:prstGeom prst="rect">
            <a:avLst/>
          </a:prstGeom>
          <a:noFill/>
          <a:ln>
            <a:noFill/>
          </a:ln>
        </p:spPr>
        <p:txBody>
          <a:bodyPr anchorCtr="0" anchor="t" bIns="46575" lIns="93175" spcFirstLastPara="1" rIns="93175" wrap="square" tIns="46575">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970337" y="0"/>
            <a:ext cx="3038475" cy="466725"/>
          </a:xfrm>
          <a:prstGeom prst="rect">
            <a:avLst/>
          </a:prstGeom>
          <a:noFill/>
          <a:ln>
            <a:noFill/>
          </a:ln>
        </p:spPr>
        <p:txBody>
          <a:bodyPr anchorCtr="0" anchor="t" bIns="46575" lIns="93175" spcFirstLastPara="1" rIns="93175" wrap="square" tIns="46575">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2328862" y="1162050"/>
            <a:ext cx="2352675"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
        <p:nvSpPr>
          <p:cNvPr id="6" name="Google Shape;6;n"/>
          <p:cNvSpPr txBox="1"/>
          <p:nvPr>
            <p:ph idx="1" type="body"/>
          </p:nvPr>
        </p:nvSpPr>
        <p:spPr>
          <a:xfrm>
            <a:off x="701675" y="4473575"/>
            <a:ext cx="5607050" cy="3660775"/>
          </a:xfrm>
          <a:prstGeom prst="rect">
            <a:avLst/>
          </a:prstGeom>
          <a:noFill/>
          <a:ln>
            <a:noFill/>
          </a:ln>
        </p:spPr>
        <p:txBody>
          <a:bodyPr anchorCtr="0" anchor="t" bIns="46575" lIns="93175" spcFirstLastPara="1" rIns="93175" wrap="square" tIns="46575">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n"/>
          <p:cNvSpPr txBox="1"/>
          <p:nvPr>
            <p:ph idx="11" type="ftr"/>
          </p:nvPr>
        </p:nvSpPr>
        <p:spPr>
          <a:xfrm>
            <a:off x="0" y="8829675"/>
            <a:ext cx="3038475" cy="466725"/>
          </a:xfrm>
          <a:prstGeom prst="rect">
            <a:avLst/>
          </a:prstGeom>
          <a:noFill/>
          <a:ln>
            <a:noFill/>
          </a:ln>
        </p:spPr>
        <p:txBody>
          <a:bodyPr anchorCtr="0" anchor="b" bIns="46575" lIns="93175" spcFirstLastPara="1" rIns="93175" wrap="square" tIns="46575">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970337" y="8829675"/>
            <a:ext cx="3038475" cy="466725"/>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400" u="none" cap="none" strike="noStrike">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 name="Shape 44"/>
        <p:cNvGrpSpPr/>
        <p:nvPr/>
      </p:nvGrpSpPr>
      <p:grpSpPr>
        <a:xfrm>
          <a:off x="0" y="0"/>
          <a:ext cx="0" cy="0"/>
          <a:chOff x="0" y="0"/>
          <a:chExt cx="0" cy="0"/>
        </a:xfrm>
      </p:grpSpPr>
      <p:sp>
        <p:nvSpPr>
          <p:cNvPr id="45" name="Google Shape;45;p1:notes"/>
          <p:cNvSpPr txBox="1"/>
          <p:nvPr>
            <p:ph idx="1" type="body"/>
          </p:nvPr>
        </p:nvSpPr>
        <p:spPr>
          <a:xfrm>
            <a:off x="701675" y="4473575"/>
            <a:ext cx="5607050" cy="3660775"/>
          </a:xfrm>
          <a:prstGeom prst="rect">
            <a:avLst/>
          </a:prstGeom>
          <a:noFill/>
          <a:ln>
            <a:noFill/>
          </a:ln>
        </p:spPr>
        <p:txBody>
          <a:bodyPr anchorCtr="0" anchor="t" bIns="46575" lIns="93175" spcFirstLastPara="1" rIns="93175" wrap="square" tIns="46575">
            <a:noAutofit/>
          </a:bodyPr>
          <a:lstStyle/>
          <a:p>
            <a:pPr indent="0" lvl="0" marL="0" rtl="0" algn="l">
              <a:lnSpc>
                <a:spcPct val="100000"/>
              </a:lnSpc>
              <a:spcBef>
                <a:spcPts val="0"/>
              </a:spcBef>
              <a:spcAft>
                <a:spcPts val="0"/>
              </a:spcAft>
              <a:buSzPts val="1400"/>
              <a:buNone/>
            </a:pPr>
            <a:r>
              <a:t/>
            </a:r>
            <a:endParaRPr/>
          </a:p>
        </p:txBody>
      </p:sp>
      <p:sp>
        <p:nvSpPr>
          <p:cNvPr id="46" name="Google Shape;46;p1:notes"/>
          <p:cNvSpPr/>
          <p:nvPr>
            <p:ph idx="2" type="sldImg"/>
          </p:nvPr>
        </p:nvSpPr>
        <p:spPr>
          <a:xfrm>
            <a:off x="2328863" y="1162050"/>
            <a:ext cx="2352675"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13" name="Shape 13"/>
        <p:cNvGrpSpPr/>
        <p:nvPr/>
      </p:nvGrpSpPr>
      <p:grpSpPr>
        <a:xfrm>
          <a:off x="0" y="0"/>
          <a:ext cx="0" cy="0"/>
          <a:chOff x="0" y="0"/>
          <a:chExt cx="0" cy="0"/>
        </a:xfrm>
      </p:grpSpPr>
      <p:sp>
        <p:nvSpPr>
          <p:cNvPr id="14" name="Google Shape;14;p3"/>
          <p:cNvSpPr/>
          <p:nvPr>
            <p:ph type="title"/>
          </p:nvPr>
        </p:nvSpPr>
        <p:spPr>
          <a:xfrm>
            <a:off x="342899" y="638527"/>
            <a:ext cx="6165056" cy="1325741"/>
          </a:xfrm>
          <a:prstGeom prst="roundRect">
            <a:avLst>
              <a:gd fmla="val 2082" name="adj"/>
            </a:avLst>
          </a:prstGeom>
          <a:noFill/>
          <a:ln>
            <a:noFill/>
          </a:ln>
        </p:spPr>
        <p:txBody>
          <a:bodyPr anchorCtr="1" anchor="ctr" bIns="252000" lIns="252000" spcFirstLastPara="1" rIns="252000" wrap="square" tIns="252000">
            <a:noAutofit/>
          </a:bodyPr>
          <a:lstStyle>
            <a:lvl1pPr lvl="0" algn="l">
              <a:lnSpc>
                <a:spcPct val="90000"/>
              </a:lnSpc>
              <a:spcBef>
                <a:spcPts val="0"/>
              </a:spcBef>
              <a:spcAft>
                <a:spcPts val="0"/>
              </a:spcAft>
              <a:buSzPts val="1400"/>
              <a:buNone/>
              <a:defRPr>
                <a:latin typeface="Arial"/>
                <a:ea typeface="Arial"/>
                <a:cs typeface="Arial"/>
                <a:sym typeface="Aria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22" name="Shape 22"/>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with Box">
  <p:cSld name="Title Slide with Box">
    <p:spTree>
      <p:nvGrpSpPr>
        <p:cNvPr id="28" name="Shape 28"/>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ims Slide">
  <p:cSld name="Aims Slide">
    <p:spTree>
      <p:nvGrpSpPr>
        <p:cNvPr id="37" name="Shape 37"/>
        <p:cNvGrpSpPr/>
        <p:nvPr/>
      </p:nvGrpSpPr>
      <p:grpSpPr>
        <a:xfrm>
          <a:off x="0" y="0"/>
          <a:ext cx="0" cy="0"/>
          <a:chOff x="0" y="0"/>
          <a:chExt cx="0" cy="0"/>
        </a:xfrm>
      </p:grpSpPr>
      <p:sp>
        <p:nvSpPr>
          <p:cNvPr id="38" name="Google Shape;38;p10"/>
          <p:cNvSpPr/>
          <p:nvPr>
            <p:ph idx="1" type="body"/>
          </p:nvPr>
        </p:nvSpPr>
        <p:spPr>
          <a:xfrm>
            <a:off x="471488" y="1503680"/>
            <a:ext cx="5915025" cy="1879600"/>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algn="l">
              <a:lnSpc>
                <a:spcPct val="90000"/>
              </a:lnSpc>
              <a:spcBef>
                <a:spcPts val="1000"/>
              </a:spcBef>
              <a:spcAft>
                <a:spcPts val="0"/>
              </a:spcAft>
              <a:buClr>
                <a:srgbClr val="1C1C1C"/>
              </a:buClr>
              <a:buSzPts val="1800"/>
              <a:buChar char="•"/>
              <a:defRPr sz="1665">
                <a:latin typeface="Arial"/>
                <a:ea typeface="Arial"/>
                <a:cs typeface="Arial"/>
                <a:sym typeface="Arial"/>
              </a:defRPr>
            </a:lvl1pPr>
            <a:lvl2pPr indent="-330200" lvl="1" marL="914400" algn="l">
              <a:lnSpc>
                <a:spcPct val="90000"/>
              </a:lnSpc>
              <a:spcBef>
                <a:spcPts val="500"/>
              </a:spcBef>
              <a:spcAft>
                <a:spcPts val="0"/>
              </a:spcAft>
              <a:buClr>
                <a:srgbClr val="1C1C1C"/>
              </a:buClr>
              <a:buSzPts val="1600"/>
              <a:buChar char="•"/>
              <a:defRPr sz="1480"/>
            </a:lvl2pPr>
            <a:lvl3pPr indent="-342900" lvl="2" marL="1371600" algn="l">
              <a:lnSpc>
                <a:spcPct val="90000"/>
              </a:lnSpc>
              <a:spcBef>
                <a:spcPts val="500"/>
              </a:spcBef>
              <a:spcAft>
                <a:spcPts val="0"/>
              </a:spcAft>
              <a:buClr>
                <a:srgbClr val="1C1C1C"/>
              </a:buClr>
              <a:buSzPts val="1800"/>
              <a:buChar char="•"/>
              <a:defRPr/>
            </a:lvl3pPr>
            <a:lvl4pPr indent="-342900" lvl="3" marL="1828800" algn="l">
              <a:lnSpc>
                <a:spcPct val="90000"/>
              </a:lnSpc>
              <a:spcBef>
                <a:spcPts val="500"/>
              </a:spcBef>
              <a:spcAft>
                <a:spcPts val="0"/>
              </a:spcAft>
              <a:buClr>
                <a:srgbClr val="1C1C1C"/>
              </a:buClr>
              <a:buSzPts val="1800"/>
              <a:buChar char="•"/>
              <a:defRPr/>
            </a:lvl4pPr>
            <a:lvl5pPr indent="-342900" lvl="4" marL="2286000" algn="l">
              <a:lnSpc>
                <a:spcPct val="90000"/>
              </a:lnSpc>
              <a:spcBef>
                <a:spcPts val="500"/>
              </a:spcBef>
              <a:spcAft>
                <a:spcPts val="0"/>
              </a:spcAft>
              <a:buClr>
                <a:srgbClr val="1C1C1C"/>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d Slide">
  <p:cSld name="End Slide">
    <p:spTree>
      <p:nvGrpSpPr>
        <p:cNvPr id="43" name="Shape 43"/>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6.jpg"/><Relationship Id="rId2" Type="http://schemas.openxmlformats.org/officeDocument/2006/relationships/slideLayout" Target="../slideLayouts/slideLayout1.xml"/><Relationship Id="rId3" Type="http://schemas.openxmlformats.org/officeDocument/2006/relationships/theme" Target="../theme/theme3.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6.jpg"/><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image" Target="../media/image4.png"/><Relationship Id="rId3" Type="http://schemas.openxmlformats.org/officeDocument/2006/relationships/slideLayout" Target="../slideLayouts/slideLayout2.xml"/><Relationship Id="rId4" Type="http://schemas.openxmlformats.org/officeDocument/2006/relationships/theme" Target="../theme/theme4.xml"/></Relationships>
</file>

<file path=ppt/slideMasters/_rels/slideMaster4.xml.rels><?xml version="1.0" encoding="UTF-8" standalone="yes"?><Relationships xmlns="http://schemas.openxmlformats.org/package/2006/relationships"><Relationship Id="rId1" Type="http://schemas.openxmlformats.org/officeDocument/2006/relationships/image" Target="../media/image6.jpg"/><Relationship Id="rId2" Type="http://schemas.openxmlformats.org/officeDocument/2006/relationships/image" Target="../media/image4.png"/><Relationship Id="rId3" Type="http://schemas.openxmlformats.org/officeDocument/2006/relationships/slideLayout" Target="../slideLayouts/slideLayout3.xml"/><Relationship Id="rId4" Type="http://schemas.openxmlformats.org/officeDocument/2006/relationships/theme" Target="../theme/theme7.xml"/></Relationships>
</file>

<file path=ppt/slideMasters/_rels/slideMaster5.xml.rels><?xml version="1.0" encoding="UTF-8" standalone="yes"?><Relationships xmlns="http://schemas.openxmlformats.org/package/2006/relationships"><Relationship Id="rId1" Type="http://schemas.openxmlformats.org/officeDocument/2006/relationships/image" Target="../media/image6.jpg"/><Relationship Id="rId2" Type="http://schemas.openxmlformats.org/officeDocument/2006/relationships/slideLayout" Target="../slideLayouts/slideLayout4.xml"/><Relationship Id="rId3" Type="http://schemas.openxmlformats.org/officeDocument/2006/relationships/theme" Target="../theme/theme6.xml"/></Relationships>
</file>

<file path=ppt/slideMasters/_rels/slideMaster6.xml.rels><?xml version="1.0" encoding="UTF-8" standalone="yes"?><Relationships xmlns="http://schemas.openxmlformats.org/package/2006/relationships"><Relationship Id="rId1" Type="http://schemas.openxmlformats.org/officeDocument/2006/relationships/image" Target="../media/image2.jpg"/><Relationship Id="rId2" Type="http://schemas.openxmlformats.org/officeDocument/2006/relationships/image" Target="../media/image4.png"/><Relationship Id="rId3" Type="http://schemas.openxmlformats.org/officeDocument/2006/relationships/slideLayout" Target="../slideLayouts/slideLayout5.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2"/>
          <p:cNvSpPr/>
          <p:nvPr/>
        </p:nvSpPr>
        <p:spPr>
          <a:xfrm>
            <a:off x="342900" y="584200"/>
            <a:ext cx="6165850" cy="7943850"/>
          </a:xfrm>
          <a:prstGeom prst="roundRect">
            <a:avLst>
              <a:gd fmla="val 572" name="adj"/>
            </a:avLst>
          </a:prstGeom>
          <a:solidFill>
            <a:schemeClr val="lt1">
              <a:alpha val="87450"/>
            </a:schemeClr>
          </a:solidFill>
          <a:ln cap="rnd" cmpd="sng" w="254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1300"/>
              <a:buFont typeface="Arial"/>
              <a:buNone/>
            </a:pPr>
            <a:r>
              <a:rPr b="0" i="0" lang="en-US" sz="1300" u="none" cap="none" strike="noStrike">
                <a:solidFill>
                  <a:srgbClr val="FFFFFF"/>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
        <p:nvSpPr>
          <p:cNvPr id="11" name="Google Shape;11;p2"/>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12" name="Google Shape;12;p2"/>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15" name="Shape 15"/>
        <p:cNvGrpSpPr/>
        <p:nvPr/>
      </p:nvGrpSpPr>
      <p:grpSpPr>
        <a:xfrm>
          <a:off x="0" y="0"/>
          <a:ext cx="0" cy="0"/>
          <a:chOff x="0" y="0"/>
          <a:chExt cx="0" cy="0"/>
        </a:xfrm>
      </p:grpSpPr>
      <p:sp>
        <p:nvSpPr>
          <p:cNvPr id="16" name="Google Shape;16;p4"/>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17" name="Google Shape;17;p4"/>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18" name="Shape 18"/>
        <p:cNvGrpSpPr/>
        <p:nvPr/>
      </p:nvGrpSpPr>
      <p:grpSpPr>
        <a:xfrm>
          <a:off x="0" y="0"/>
          <a:ext cx="0" cy="0"/>
          <a:chOff x="0" y="0"/>
          <a:chExt cx="0" cy="0"/>
        </a:xfrm>
      </p:grpSpPr>
      <p:pic>
        <p:nvPicPr>
          <p:cNvPr id="19" name="Google Shape;19;p5"/>
          <p:cNvPicPr preferRelativeResize="0"/>
          <p:nvPr/>
        </p:nvPicPr>
        <p:blipFill rotWithShape="1">
          <a:blip r:embed="rId2">
            <a:alphaModFix/>
          </a:blip>
          <a:srcRect b="0" l="0" r="0" t="0"/>
          <a:stretch/>
        </p:blipFill>
        <p:spPr>
          <a:xfrm>
            <a:off x="6392862" y="8261350"/>
            <a:ext cx="431800" cy="774700"/>
          </a:xfrm>
          <a:prstGeom prst="rect">
            <a:avLst/>
          </a:prstGeom>
          <a:noFill/>
          <a:ln>
            <a:noFill/>
          </a:ln>
        </p:spPr>
      </p:pic>
      <p:sp>
        <p:nvSpPr>
          <p:cNvPr id="20" name="Google Shape;20;p5"/>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21" name="Google Shape;21;p5"/>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2"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23" name="Shape 23"/>
        <p:cNvGrpSpPr/>
        <p:nvPr/>
      </p:nvGrpSpPr>
      <p:grpSpPr>
        <a:xfrm>
          <a:off x="0" y="0"/>
          <a:ext cx="0" cy="0"/>
          <a:chOff x="0" y="0"/>
          <a:chExt cx="0" cy="0"/>
        </a:xfrm>
      </p:grpSpPr>
      <p:sp>
        <p:nvSpPr>
          <p:cNvPr id="24" name="Google Shape;24;p7"/>
          <p:cNvSpPr/>
          <p:nvPr/>
        </p:nvSpPr>
        <p:spPr>
          <a:xfrm>
            <a:off x="342900" y="584200"/>
            <a:ext cx="6165850" cy="7943850"/>
          </a:xfrm>
          <a:prstGeom prst="roundRect">
            <a:avLst>
              <a:gd fmla="val 572" name="adj"/>
            </a:avLst>
          </a:prstGeom>
          <a:solidFill>
            <a:schemeClr val="lt1">
              <a:alpha val="87450"/>
            </a:schemeClr>
          </a:solidFill>
          <a:ln cap="rnd" cmpd="sng" w="254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1300"/>
              <a:buFont typeface="Arial"/>
              <a:buNone/>
            </a:pPr>
            <a:r>
              <a:rPr b="0" i="0" lang="en-US" sz="1300" u="none" cap="none" strike="noStrike">
                <a:solidFill>
                  <a:srgbClr val="FFFFFF"/>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pic>
        <p:nvPicPr>
          <p:cNvPr id="25" name="Google Shape;25;p7"/>
          <p:cNvPicPr preferRelativeResize="0"/>
          <p:nvPr/>
        </p:nvPicPr>
        <p:blipFill rotWithShape="1">
          <a:blip r:embed="rId2">
            <a:alphaModFix/>
          </a:blip>
          <a:srcRect b="0" l="0" r="0" t="0"/>
          <a:stretch/>
        </p:blipFill>
        <p:spPr>
          <a:xfrm>
            <a:off x="6054725" y="7645400"/>
            <a:ext cx="431800" cy="774700"/>
          </a:xfrm>
          <a:prstGeom prst="rect">
            <a:avLst/>
          </a:prstGeom>
          <a:noFill/>
          <a:ln>
            <a:noFill/>
          </a:ln>
        </p:spPr>
      </p:pic>
      <p:sp>
        <p:nvSpPr>
          <p:cNvPr id="26" name="Google Shape;26;p7"/>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27" name="Google Shape;27;p7"/>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4"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29" name="Shape 29"/>
        <p:cNvGrpSpPr/>
        <p:nvPr/>
      </p:nvGrpSpPr>
      <p:grpSpPr>
        <a:xfrm>
          <a:off x="0" y="0"/>
          <a:ext cx="0" cy="0"/>
          <a:chOff x="0" y="0"/>
          <a:chExt cx="0" cy="0"/>
        </a:xfrm>
      </p:grpSpPr>
      <p:sp>
        <p:nvSpPr>
          <p:cNvPr id="30" name="Google Shape;30;p9"/>
          <p:cNvSpPr/>
          <p:nvPr/>
        </p:nvSpPr>
        <p:spPr>
          <a:xfrm>
            <a:off x="377825" y="3906837"/>
            <a:ext cx="6102350" cy="4552950"/>
          </a:xfrm>
          <a:prstGeom prst="roundRect">
            <a:avLst>
              <a:gd fmla="val 1384" name="adj"/>
            </a:avLst>
          </a:prstGeom>
          <a:solidFill>
            <a:srgbClr val="FFF9E7"/>
          </a:solidFill>
          <a:ln cap="rnd" cmpd="sng" w="25400">
            <a:solidFill>
              <a:srgbClr val="FEFBDA"/>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1300"/>
              <a:buFont typeface="Arial"/>
              <a:buNone/>
            </a:pPr>
            <a:r>
              <a:rPr b="0" i="0" lang="en-US" sz="1300" u="none" cap="none" strike="noStrike">
                <a:solidFill>
                  <a:srgbClr val="FFFFFF"/>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
        <p:nvSpPr>
          <p:cNvPr id="31" name="Google Shape;31;p9"/>
          <p:cNvSpPr/>
          <p:nvPr/>
        </p:nvSpPr>
        <p:spPr>
          <a:xfrm>
            <a:off x="377825" y="684212"/>
            <a:ext cx="6102350" cy="2922587"/>
          </a:xfrm>
          <a:prstGeom prst="roundRect">
            <a:avLst>
              <a:gd fmla="val 1384" name="adj"/>
            </a:avLst>
          </a:prstGeom>
          <a:solidFill>
            <a:srgbClr val="FFF9E7"/>
          </a:solidFill>
          <a:ln cap="rnd" cmpd="sng" w="25400">
            <a:solidFill>
              <a:srgbClr val="FEFBDA"/>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1300"/>
              <a:buFont typeface="Arial"/>
              <a:buNone/>
            </a:pPr>
            <a:r>
              <a:rPr b="0" i="0" lang="en-US" sz="1300" u="none" cap="none" strike="noStrike">
                <a:solidFill>
                  <a:srgbClr val="FFFFFF"/>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
        <p:nvSpPr>
          <p:cNvPr id="32" name="Google Shape;32;p9"/>
          <p:cNvSpPr txBox="1"/>
          <p:nvPr/>
        </p:nvSpPr>
        <p:spPr>
          <a:xfrm>
            <a:off x="471487" y="4095750"/>
            <a:ext cx="5915025" cy="719137"/>
          </a:xfrm>
          <a:prstGeom prst="rect">
            <a:avLst/>
          </a:prstGeom>
          <a:noFill/>
          <a:ln>
            <a:noFill/>
          </a:ln>
        </p:spPr>
        <p:txBody>
          <a:bodyPr anchorCtr="1" anchor="ctr" bIns="0" lIns="0" spcFirstLastPara="1" rIns="0" wrap="square" tIns="0">
            <a:noAutofit/>
          </a:bodyPr>
          <a:lstStyle/>
          <a:p>
            <a:pPr indent="0" lvl="0" marL="0" marR="0" rtl="0" algn="l">
              <a:lnSpc>
                <a:spcPct val="90000"/>
              </a:lnSpc>
              <a:spcBef>
                <a:spcPts val="0"/>
              </a:spcBef>
              <a:spcAft>
                <a:spcPts val="0"/>
              </a:spcAft>
              <a:buClr>
                <a:schemeClr val="dk1"/>
              </a:buClr>
              <a:buSzPts val="3600"/>
              <a:buFont typeface="Arial"/>
              <a:buNone/>
            </a:pPr>
            <a:r>
              <a:rPr b="1" i="0" lang="en-US" sz="3600" u="none" cap="none" strike="noStrike">
                <a:solidFill>
                  <a:schemeClr val="dk1"/>
                </a:solidFill>
                <a:latin typeface="Arial"/>
                <a:ea typeface="Arial"/>
                <a:cs typeface="Arial"/>
                <a:sym typeface="Arial"/>
              </a:rPr>
              <a:t>Success Criteria</a:t>
            </a:r>
            <a:endParaRPr b="0" i="0" sz="1400" u="none" cap="none" strike="noStrike">
              <a:solidFill>
                <a:srgbClr val="000000"/>
              </a:solidFill>
              <a:latin typeface="Arial"/>
              <a:ea typeface="Arial"/>
              <a:cs typeface="Arial"/>
              <a:sym typeface="Arial"/>
            </a:endParaRPr>
          </a:p>
        </p:txBody>
      </p:sp>
      <p:sp>
        <p:nvSpPr>
          <p:cNvPr id="33" name="Google Shape;33;p9"/>
          <p:cNvSpPr txBox="1"/>
          <p:nvPr/>
        </p:nvSpPr>
        <p:spPr>
          <a:xfrm>
            <a:off x="471487" y="979487"/>
            <a:ext cx="5915025" cy="720725"/>
          </a:xfrm>
          <a:prstGeom prst="rect">
            <a:avLst/>
          </a:prstGeom>
          <a:noFill/>
          <a:ln>
            <a:noFill/>
          </a:ln>
        </p:spPr>
        <p:txBody>
          <a:bodyPr anchorCtr="1" anchor="ctr" bIns="0" lIns="0" spcFirstLastPara="1" rIns="0" wrap="square" tIns="0">
            <a:noAutofit/>
          </a:bodyPr>
          <a:lstStyle/>
          <a:p>
            <a:pPr indent="0" lvl="0" marL="0" marR="0" rtl="0" algn="l">
              <a:lnSpc>
                <a:spcPct val="90000"/>
              </a:lnSpc>
              <a:spcBef>
                <a:spcPts val="0"/>
              </a:spcBef>
              <a:spcAft>
                <a:spcPts val="0"/>
              </a:spcAft>
              <a:buClr>
                <a:schemeClr val="dk1"/>
              </a:buClr>
              <a:buSzPts val="3600"/>
              <a:buFont typeface="Arial"/>
              <a:buNone/>
            </a:pPr>
            <a:r>
              <a:rPr b="1" i="0" lang="en-US" sz="3600" u="none" cap="none" strike="noStrike">
                <a:solidFill>
                  <a:schemeClr val="dk1"/>
                </a:solidFill>
                <a:latin typeface="Arial"/>
                <a:ea typeface="Arial"/>
                <a:cs typeface="Arial"/>
                <a:sym typeface="Arial"/>
              </a:rPr>
              <a:t>Aim</a:t>
            </a:r>
            <a:endParaRPr b="0" i="0" sz="1400" u="none" cap="none" strike="noStrike">
              <a:solidFill>
                <a:srgbClr val="000000"/>
              </a:solidFill>
              <a:latin typeface="Arial"/>
              <a:ea typeface="Arial"/>
              <a:cs typeface="Arial"/>
              <a:sym typeface="Arial"/>
            </a:endParaRPr>
          </a:p>
        </p:txBody>
      </p:sp>
      <p:sp>
        <p:nvSpPr>
          <p:cNvPr id="34" name="Google Shape;34;p9"/>
          <p:cNvSpPr txBox="1"/>
          <p:nvPr/>
        </p:nvSpPr>
        <p:spPr>
          <a:xfrm>
            <a:off x="471487" y="4622800"/>
            <a:ext cx="5915025" cy="1879600"/>
          </a:xfrm>
          <a:prstGeom prst="rect">
            <a:avLst/>
          </a:prstGeom>
          <a:noFill/>
          <a:ln>
            <a:noFill/>
          </a:ln>
        </p:spPr>
        <p:txBody>
          <a:bodyPr anchorCtr="0" anchor="t" bIns="180000" lIns="180000" spcFirstLastPara="1" rIns="252000" wrap="square" tIns="252000">
            <a:noAutofit/>
          </a:bodyPr>
          <a:lstStyle/>
          <a:p>
            <a:pPr indent="-228600" lvl="0" marL="228600" marR="0" rtl="0" algn="l">
              <a:lnSpc>
                <a:spcPct val="90000"/>
              </a:lnSpc>
              <a:spcBef>
                <a:spcPts val="0"/>
              </a:spcBef>
              <a:spcAft>
                <a:spcPts val="0"/>
              </a:spcAft>
              <a:buClr>
                <a:srgbClr val="1C1C1C"/>
              </a:buClr>
              <a:buSzPts val="1800"/>
              <a:buFont typeface="Arial"/>
              <a:buChar char="•"/>
            </a:pPr>
            <a:r>
              <a:rPr b="0" i="0" lang="en-US" sz="1800" u="none" cap="none" strike="noStrike">
                <a:solidFill>
                  <a:srgbClr val="1C1C1C"/>
                </a:solidFill>
                <a:latin typeface="Arial"/>
                <a:ea typeface="Arial"/>
                <a:cs typeface="Arial"/>
                <a:sym typeface="Arial"/>
              </a:rPr>
              <a:t>Statement 1 Lorem ipsum dolor sit amet, consectetur adipiscing elit.</a:t>
            </a:r>
            <a:endParaRPr b="0" i="0" sz="1400" u="none" cap="none" strike="noStrike">
              <a:solidFill>
                <a:srgbClr val="000000"/>
              </a:solidFill>
              <a:latin typeface="Arial"/>
              <a:ea typeface="Arial"/>
              <a:cs typeface="Arial"/>
              <a:sym typeface="Arial"/>
            </a:endParaRPr>
          </a:p>
          <a:p>
            <a:pPr indent="-228600" lvl="0" marL="228600" marR="0" rtl="0" algn="l">
              <a:lnSpc>
                <a:spcPct val="90000"/>
              </a:lnSpc>
              <a:spcBef>
                <a:spcPts val="1000"/>
              </a:spcBef>
              <a:spcAft>
                <a:spcPts val="0"/>
              </a:spcAft>
              <a:buClr>
                <a:srgbClr val="1C1C1C"/>
              </a:buClr>
              <a:buSzPts val="1800"/>
              <a:buFont typeface="Arial"/>
              <a:buChar char="•"/>
            </a:pPr>
            <a:r>
              <a:rPr b="0" i="0" lang="en-US" sz="1800" u="none" cap="none" strike="noStrike">
                <a:solidFill>
                  <a:srgbClr val="1C1C1C"/>
                </a:solidFill>
                <a:latin typeface="Arial"/>
                <a:ea typeface="Arial"/>
                <a:cs typeface="Arial"/>
                <a:sym typeface="Arial"/>
              </a:rPr>
              <a:t>Statement 2</a:t>
            </a:r>
            <a:endParaRPr b="0" i="0" sz="1400" u="none" cap="none" strike="noStrike">
              <a:solidFill>
                <a:srgbClr val="000000"/>
              </a:solidFill>
              <a:latin typeface="Arial"/>
              <a:ea typeface="Arial"/>
              <a:cs typeface="Arial"/>
              <a:sym typeface="Arial"/>
            </a:endParaRPr>
          </a:p>
          <a:p>
            <a:pPr indent="-228600" lvl="1" marL="685800" marR="0" rtl="0" algn="l">
              <a:lnSpc>
                <a:spcPct val="90000"/>
              </a:lnSpc>
              <a:spcBef>
                <a:spcPts val="500"/>
              </a:spcBef>
              <a:spcAft>
                <a:spcPts val="0"/>
              </a:spcAft>
              <a:buClr>
                <a:srgbClr val="1C1C1C"/>
              </a:buClr>
              <a:buSzPts val="1600"/>
              <a:buFont typeface="Arial"/>
              <a:buChar char="•"/>
            </a:pPr>
            <a:r>
              <a:rPr b="0" i="0" lang="en-US" sz="1600" u="none" cap="none" strike="noStrike">
                <a:solidFill>
                  <a:srgbClr val="1C1C1C"/>
                </a:solidFill>
                <a:latin typeface="Arial"/>
                <a:ea typeface="Arial"/>
                <a:cs typeface="Arial"/>
                <a:sym typeface="Arial"/>
              </a:rPr>
              <a:t>Sub statement</a:t>
            </a:r>
            <a:endParaRPr b="0" i="0" sz="1400" u="none" cap="none" strike="noStrike">
              <a:solidFill>
                <a:srgbClr val="000000"/>
              </a:solidFill>
              <a:latin typeface="Arial"/>
              <a:ea typeface="Arial"/>
              <a:cs typeface="Arial"/>
              <a:sym typeface="Arial"/>
            </a:endParaRPr>
          </a:p>
        </p:txBody>
      </p:sp>
      <p:sp>
        <p:nvSpPr>
          <p:cNvPr id="35" name="Google Shape;35;p9"/>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36" name="Google Shape;36;p9"/>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6"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39" name="Shape 39"/>
        <p:cNvGrpSpPr/>
        <p:nvPr/>
      </p:nvGrpSpPr>
      <p:grpSpPr>
        <a:xfrm>
          <a:off x="0" y="0"/>
          <a:ext cx="0" cy="0"/>
          <a:chOff x="0" y="0"/>
          <a:chExt cx="0" cy="0"/>
        </a:xfrm>
      </p:grpSpPr>
      <p:pic>
        <p:nvPicPr>
          <p:cNvPr id="40" name="Google Shape;40;p11"/>
          <p:cNvPicPr preferRelativeResize="0"/>
          <p:nvPr/>
        </p:nvPicPr>
        <p:blipFill rotWithShape="1">
          <a:blip r:embed="rId2">
            <a:alphaModFix/>
          </a:blip>
          <a:srcRect b="0" l="0" r="0" t="0"/>
          <a:stretch/>
        </p:blipFill>
        <p:spPr>
          <a:xfrm>
            <a:off x="6392862" y="8261350"/>
            <a:ext cx="431800" cy="774700"/>
          </a:xfrm>
          <a:prstGeom prst="rect">
            <a:avLst/>
          </a:prstGeom>
          <a:noFill/>
          <a:ln>
            <a:noFill/>
          </a:ln>
        </p:spPr>
      </p:pic>
      <p:sp>
        <p:nvSpPr>
          <p:cNvPr id="41" name="Google Shape;41;p11"/>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42" name="Google Shape;42;p11"/>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8"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9FFE1"/>
        </a:solidFill>
      </p:bgPr>
    </p:bg>
    <p:spTree>
      <p:nvGrpSpPr>
        <p:cNvPr id="47" name="Shape 47"/>
        <p:cNvGrpSpPr/>
        <p:nvPr/>
      </p:nvGrpSpPr>
      <p:grpSpPr>
        <a:xfrm>
          <a:off x="0" y="0"/>
          <a:ext cx="0" cy="0"/>
          <a:chOff x="0" y="0"/>
          <a:chExt cx="0" cy="0"/>
        </a:xfrm>
      </p:grpSpPr>
      <p:sp>
        <p:nvSpPr>
          <p:cNvPr id="48" name="Google Shape;48;p1"/>
          <p:cNvSpPr txBox="1"/>
          <p:nvPr/>
        </p:nvSpPr>
        <p:spPr>
          <a:xfrm>
            <a:off x="376250" y="2139950"/>
            <a:ext cx="6105600" cy="1464300"/>
          </a:xfrm>
          <a:prstGeom prst="rect">
            <a:avLst/>
          </a:prstGeom>
          <a:no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1C1C1C"/>
              </a:buClr>
              <a:buSzPts val="1600"/>
              <a:buFont typeface="Arial"/>
              <a:buNone/>
            </a:pPr>
            <a:r>
              <a:rPr b="1" i="0" lang="en-US" sz="1600" u="sng" cap="none" strike="noStrike">
                <a:solidFill>
                  <a:srgbClr val="1C1C1C"/>
                </a:solidFill>
                <a:latin typeface="Arial"/>
                <a:ea typeface="Arial"/>
                <a:cs typeface="Arial"/>
                <a:sym typeface="Arial"/>
              </a:rPr>
              <a:t>Link to learning</a:t>
            </a:r>
            <a:r>
              <a:rPr b="0" i="0" lang="en-US" sz="1600" u="none" cap="none" strike="noStrike">
                <a:solidFill>
                  <a:srgbClr val="1C1C1C"/>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rgbClr val="1C1C1C"/>
              </a:buClr>
              <a:buSzPts val="1600"/>
              <a:buFont typeface="Arial"/>
              <a:buNone/>
            </a:pPr>
            <a:r>
              <a:t/>
            </a:r>
            <a:endParaRPr sz="1600">
              <a:solidFill>
                <a:srgbClr val="1C1C1C"/>
              </a:solidFill>
            </a:endParaRPr>
          </a:p>
          <a:p>
            <a:pPr indent="0" lvl="0" marL="0" marR="0" rtl="0" algn="l">
              <a:lnSpc>
                <a:spcPct val="90000"/>
              </a:lnSpc>
              <a:spcBef>
                <a:spcPts val="0"/>
              </a:spcBef>
              <a:spcAft>
                <a:spcPts val="0"/>
              </a:spcAft>
              <a:buClr>
                <a:srgbClr val="1C1C1C"/>
              </a:buClr>
              <a:buSzPts val="1600"/>
              <a:buFont typeface="Arial"/>
              <a:buNone/>
            </a:pPr>
            <a:r>
              <a:rPr b="0" i="0" lang="en-US" sz="1600" u="none" cap="none" strike="noStrike">
                <a:solidFill>
                  <a:srgbClr val="1C1C1C"/>
                </a:solidFill>
                <a:latin typeface="Arial"/>
                <a:ea typeface="Arial"/>
                <a:cs typeface="Arial"/>
                <a:sym typeface="Arial"/>
              </a:rPr>
              <a:t>Together as a school we are going to be celebrating all things FOOTBALL for the FIFA world cup 2022! You will be given a choice of many world cup related activities for your enrichment homework.  </a:t>
            </a:r>
            <a:endParaRPr b="0" i="0" sz="1600" u="none" cap="none" strike="noStrike">
              <a:solidFill>
                <a:srgbClr val="1C1C1C"/>
              </a:solidFill>
              <a:latin typeface="Arial"/>
              <a:ea typeface="Arial"/>
              <a:cs typeface="Arial"/>
              <a:sym typeface="Arial"/>
            </a:endParaRPr>
          </a:p>
          <a:p>
            <a:pPr indent="0" lvl="0" marL="0" marR="0" rtl="0" algn="l">
              <a:lnSpc>
                <a:spcPct val="90000"/>
              </a:lnSpc>
              <a:spcBef>
                <a:spcPts val="0"/>
              </a:spcBef>
              <a:spcAft>
                <a:spcPts val="0"/>
              </a:spcAft>
              <a:buClr>
                <a:srgbClr val="1C1C1C"/>
              </a:buClr>
              <a:buSzPts val="1600"/>
              <a:buFont typeface="Arial"/>
              <a:buNone/>
            </a:pPr>
            <a:r>
              <a:t/>
            </a:r>
            <a:endParaRPr b="0" i="0" sz="1600" u="none" cap="none" strike="noStrike">
              <a:solidFill>
                <a:srgbClr val="1C1C1C"/>
              </a:solidFill>
              <a:latin typeface="Arial"/>
              <a:ea typeface="Arial"/>
              <a:cs typeface="Arial"/>
              <a:sym typeface="Arial"/>
            </a:endParaRPr>
          </a:p>
          <a:p>
            <a:pPr indent="0" lvl="0" marL="0" marR="0" rtl="0" algn="l">
              <a:lnSpc>
                <a:spcPct val="90000"/>
              </a:lnSpc>
              <a:spcBef>
                <a:spcPts val="0"/>
              </a:spcBef>
              <a:spcAft>
                <a:spcPts val="0"/>
              </a:spcAft>
              <a:buClr>
                <a:srgbClr val="1C1C1C"/>
              </a:buClr>
              <a:buSzPts val="1600"/>
              <a:buFont typeface="Arial"/>
              <a:buNone/>
            </a:pPr>
            <a:r>
              <a:rPr b="0" i="0" lang="en-US" sz="1600" u="none" cap="none" strike="noStrike">
                <a:solidFill>
                  <a:srgbClr val="1C1C1C"/>
                </a:solidFill>
                <a:latin typeface="Arial"/>
                <a:ea typeface="Arial"/>
                <a:cs typeface="Arial"/>
                <a:sym typeface="Arial"/>
              </a:rPr>
              <a:t> </a:t>
            </a:r>
            <a:endParaRPr b="0" i="0" sz="1600" u="none" cap="none" strike="noStrike">
              <a:solidFill>
                <a:schemeClr val="dk1"/>
              </a:solidFill>
              <a:latin typeface="Arial"/>
              <a:ea typeface="Arial"/>
              <a:cs typeface="Arial"/>
              <a:sym typeface="Arial"/>
            </a:endParaRPr>
          </a:p>
        </p:txBody>
      </p:sp>
      <p:sp>
        <p:nvSpPr>
          <p:cNvPr id="49" name="Google Shape;49;p1"/>
          <p:cNvSpPr txBox="1"/>
          <p:nvPr/>
        </p:nvSpPr>
        <p:spPr>
          <a:xfrm>
            <a:off x="4735830" y="8312100"/>
            <a:ext cx="1890600" cy="831900"/>
          </a:xfrm>
          <a:prstGeom prst="rect">
            <a:avLst/>
          </a:prstGeom>
          <a:solidFill>
            <a:srgbClr val="FFFF00"/>
          </a:solidFill>
          <a:ln cap="flat" cmpd="sng" w="9525">
            <a:solidFill>
              <a:srgbClr val="23A7F9"/>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1C1C1C"/>
              </a:buClr>
              <a:buSzPts val="1600"/>
              <a:buFont typeface="Arial"/>
              <a:buNone/>
            </a:pPr>
            <a:r>
              <a:rPr b="1" i="0" lang="en-US" sz="1600" u="sng" cap="none" strike="noStrike">
                <a:solidFill>
                  <a:srgbClr val="1C1C1C"/>
                </a:solidFill>
                <a:latin typeface="Arial"/>
                <a:ea typeface="Arial"/>
                <a:cs typeface="Arial"/>
                <a:sym typeface="Arial"/>
              </a:rPr>
              <a:t>Due date</a:t>
            </a:r>
            <a:r>
              <a:rPr b="0" i="0" lang="en-US" sz="1600" u="none" cap="none" strike="noStrike">
                <a:solidFill>
                  <a:srgbClr val="1C1C1C"/>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1C1C1C"/>
              </a:buClr>
              <a:buSzPts val="1600"/>
              <a:buFont typeface="Arial"/>
              <a:buNone/>
            </a:pPr>
            <a:r>
              <a:rPr b="0" i="0" lang="en-US" sz="1600" u="none" cap="none" strike="noStrike">
                <a:solidFill>
                  <a:srgbClr val="1C1C1C"/>
                </a:solidFill>
                <a:latin typeface="Arial"/>
                <a:ea typeface="Arial"/>
                <a:cs typeface="Arial"/>
                <a:sym typeface="Arial"/>
              </a:rPr>
              <a:t>Wednesday 14</a:t>
            </a:r>
            <a:r>
              <a:rPr b="0" baseline="30000" i="0" lang="en-US" sz="1600" u="none" cap="none" strike="noStrike">
                <a:solidFill>
                  <a:srgbClr val="1C1C1C"/>
                </a:solidFill>
                <a:latin typeface="Arial"/>
                <a:ea typeface="Arial"/>
                <a:cs typeface="Arial"/>
                <a:sym typeface="Arial"/>
              </a:rPr>
              <a:t>th</a:t>
            </a:r>
            <a:r>
              <a:rPr b="0" i="0" lang="en-US" sz="1600" u="none" cap="none" strike="noStrike">
                <a:solidFill>
                  <a:srgbClr val="1C1C1C"/>
                </a:solidFill>
                <a:latin typeface="Arial"/>
                <a:ea typeface="Arial"/>
                <a:cs typeface="Arial"/>
                <a:sym typeface="Arial"/>
              </a:rPr>
              <a:t> of December 2022</a:t>
            </a:r>
            <a:endParaRPr b="0" i="0" sz="1400" u="none" cap="none" strike="noStrike">
              <a:solidFill>
                <a:srgbClr val="000000"/>
              </a:solidFill>
              <a:latin typeface="Arial"/>
              <a:ea typeface="Arial"/>
              <a:cs typeface="Arial"/>
              <a:sym typeface="Arial"/>
            </a:endParaRPr>
          </a:p>
        </p:txBody>
      </p:sp>
      <p:pic>
        <p:nvPicPr>
          <p:cNvPr id="50" name="Google Shape;50;p1"/>
          <p:cNvPicPr preferRelativeResize="0"/>
          <p:nvPr/>
        </p:nvPicPr>
        <p:blipFill rotWithShape="1">
          <a:blip r:embed="rId3">
            <a:alphaModFix/>
          </a:blip>
          <a:srcRect b="0" l="0" r="0" t="0"/>
          <a:stretch/>
        </p:blipFill>
        <p:spPr>
          <a:xfrm>
            <a:off x="376237" y="555625"/>
            <a:ext cx="1008062" cy="1008062"/>
          </a:xfrm>
          <a:prstGeom prst="rect">
            <a:avLst/>
          </a:prstGeom>
          <a:noFill/>
          <a:ln>
            <a:noFill/>
          </a:ln>
        </p:spPr>
      </p:pic>
      <p:sp>
        <p:nvSpPr>
          <p:cNvPr id="51" name="Google Shape;51;p1"/>
          <p:cNvSpPr txBox="1"/>
          <p:nvPr/>
        </p:nvSpPr>
        <p:spPr>
          <a:xfrm>
            <a:off x="350825" y="5364475"/>
            <a:ext cx="6130800" cy="3047700"/>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600"/>
              <a:buFont typeface="Arial"/>
              <a:buNone/>
            </a:pPr>
            <a:r>
              <a:rPr b="1" i="0" lang="en-US" sz="1600" u="sng" cap="none" strike="noStrike">
                <a:solidFill>
                  <a:schemeClr val="dk1"/>
                </a:solidFill>
                <a:latin typeface="Arial"/>
                <a:ea typeface="Arial"/>
                <a:cs typeface="Arial"/>
                <a:sym typeface="Arial"/>
              </a:rPr>
              <a:t>Expectations</a:t>
            </a:r>
            <a:r>
              <a:rPr b="1" i="0" lang="en-US" sz="1400" u="sng" cap="none" strike="noStrike">
                <a:solidFill>
                  <a:schemeClr val="dk1"/>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600"/>
              <a:buFont typeface="Arial"/>
              <a:buNone/>
            </a:pPr>
            <a:r>
              <a:t/>
            </a:r>
            <a:endParaRPr b="1" i="0" sz="1400" u="sng" cap="none" strike="noStrike">
              <a:solidFill>
                <a:schemeClr val="dk1"/>
              </a:solidFill>
              <a:latin typeface="Arial"/>
              <a:ea typeface="Arial"/>
              <a:cs typeface="Arial"/>
              <a:sym typeface="Arial"/>
            </a:endParaRPr>
          </a:p>
          <a:p>
            <a:pPr indent="-342900" lvl="0" marL="342900" marR="0" rtl="0" algn="l">
              <a:lnSpc>
                <a:spcPct val="100000"/>
              </a:lnSpc>
              <a:spcBef>
                <a:spcPts val="0"/>
              </a:spcBef>
              <a:spcAft>
                <a:spcPts val="0"/>
              </a:spcAft>
              <a:buClr>
                <a:schemeClr val="dk1"/>
              </a:buClr>
              <a:buSzPts val="1600"/>
              <a:buFont typeface="Arial"/>
              <a:buAutoNum type="arabicPeriod"/>
            </a:pPr>
            <a:r>
              <a:rPr b="0" i="0" lang="en-US" sz="1400" u="none" cap="none" strike="noStrike">
                <a:solidFill>
                  <a:schemeClr val="dk1"/>
                </a:solidFill>
                <a:latin typeface="Arial"/>
                <a:ea typeface="Arial"/>
                <a:cs typeface="Arial"/>
                <a:sym typeface="Arial"/>
              </a:rPr>
              <a:t>Research the kit</a:t>
            </a:r>
            <a:r>
              <a:rPr lang="en-US">
                <a:solidFill>
                  <a:schemeClr val="dk1"/>
                </a:solidFill>
              </a:rPr>
              <a:t> that already exists - are the colours and symbols that they use important? Remember that away kits can be quite different to home kits and </a:t>
            </a:r>
            <a:r>
              <a:rPr lang="en-US">
                <a:solidFill>
                  <a:schemeClr val="dk1"/>
                </a:solidFill>
              </a:rPr>
              <a:t>often</a:t>
            </a:r>
            <a:r>
              <a:rPr lang="en-US">
                <a:solidFill>
                  <a:schemeClr val="dk1"/>
                </a:solidFill>
              </a:rPr>
              <a:t> eye catching!</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chemeClr val="dk1"/>
              </a:buClr>
              <a:buSzPts val="1600"/>
              <a:buFont typeface="Arial"/>
              <a:buAutoNum type="arabicPeriod"/>
            </a:pPr>
            <a:r>
              <a:rPr lang="en-US"/>
              <a:t>Draw/colour/make/paint your kit and make sure it fits </a:t>
            </a:r>
            <a:r>
              <a:rPr lang="en-US">
                <a:solidFill>
                  <a:schemeClr val="dk1"/>
                </a:solidFill>
              </a:rPr>
              <a:t>onto an </a:t>
            </a:r>
            <a:r>
              <a:rPr b="0" i="0" lang="en-US" sz="1400" u="none" cap="none" strike="noStrike">
                <a:solidFill>
                  <a:schemeClr val="dk1"/>
                </a:solidFill>
                <a:latin typeface="Arial"/>
                <a:ea typeface="Arial"/>
                <a:cs typeface="Arial"/>
                <a:sym typeface="Arial"/>
              </a:rPr>
              <a:t>A4 </a:t>
            </a:r>
            <a:r>
              <a:rPr lang="en-US">
                <a:solidFill>
                  <a:schemeClr val="dk1"/>
                </a:solidFill>
              </a:rPr>
              <a:t>sheet of paper.</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chemeClr val="dk1"/>
              </a:buClr>
              <a:buSzPts val="1600"/>
              <a:buFont typeface="Arial"/>
              <a:buAutoNum type="arabicPeriod"/>
            </a:pPr>
            <a:r>
              <a:rPr lang="en-US">
                <a:solidFill>
                  <a:schemeClr val="dk1"/>
                </a:solidFill>
              </a:rPr>
              <a:t>Add your french labels round the edge or write a paragraph underneath that describes the colours, symbols, shapes, patterns etc., on the kit.  If you are yearc 7 or 8, write in full sentences and give opinions too. </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chemeClr val="dk1"/>
              </a:buClr>
              <a:buSzPts val="1600"/>
              <a:buFont typeface="Arial"/>
              <a:buAutoNum type="arabicPeriod"/>
            </a:pPr>
            <a:r>
              <a:rPr b="0" i="0" lang="en-US" sz="1400" u="none" cap="none" strike="noStrike">
                <a:solidFill>
                  <a:schemeClr val="dk1"/>
                </a:solidFill>
                <a:latin typeface="Arial"/>
                <a:ea typeface="Arial"/>
                <a:cs typeface="Arial"/>
                <a:sym typeface="Arial"/>
              </a:rPr>
              <a:t>Write your name on the design and hand it in to </a:t>
            </a:r>
            <a:r>
              <a:rPr lang="en-US">
                <a:solidFill>
                  <a:schemeClr val="dk1"/>
                </a:solidFill>
              </a:rPr>
              <a:t>Miss Davis </a:t>
            </a:r>
            <a:r>
              <a:rPr b="0" i="0" lang="en-US" sz="1400" u="none" cap="none" strike="noStrike">
                <a:solidFill>
                  <a:schemeClr val="dk1"/>
                </a:solidFill>
                <a:latin typeface="Arial"/>
                <a:ea typeface="Arial"/>
                <a:cs typeface="Arial"/>
                <a:sym typeface="Arial"/>
              </a:rPr>
              <a:t>with your enrichment boo</a:t>
            </a:r>
            <a:r>
              <a:rPr lang="en-US">
                <a:solidFill>
                  <a:schemeClr val="dk1"/>
                </a:solidFill>
              </a:rPr>
              <a:t>k</a:t>
            </a:r>
            <a:r>
              <a:rPr b="0" i="0" lang="en-US" sz="1400" u="none" cap="none" strike="noStrike">
                <a:solidFill>
                  <a:schemeClr val="dk1"/>
                </a:solidFill>
                <a:latin typeface="Arial"/>
                <a:ea typeface="Arial"/>
                <a:cs typeface="Arial"/>
                <a:sym typeface="Arial"/>
              </a:rPr>
              <a:t>. DO NOT STICK IT IN THE BOOK, </a:t>
            </a:r>
            <a:r>
              <a:rPr lang="en-US">
                <a:solidFill>
                  <a:schemeClr val="dk1"/>
                </a:solidFill>
              </a:rPr>
              <a:t>YOUR FRENCH </a:t>
            </a:r>
            <a:r>
              <a:rPr b="0" i="0" lang="en-US" sz="1400" u="none" cap="none" strike="noStrike">
                <a:solidFill>
                  <a:schemeClr val="dk1"/>
                </a:solidFill>
                <a:latin typeface="Arial"/>
                <a:ea typeface="Arial"/>
                <a:cs typeface="Arial"/>
                <a:sym typeface="Arial"/>
              </a:rPr>
              <a:t>ARTWORK WILL GO ON DISPLAY. </a:t>
            </a:r>
            <a:endParaRPr b="0" i="0" sz="1400" u="none" cap="none" strike="noStrike">
              <a:solidFill>
                <a:schemeClr val="dk1"/>
              </a:solidFill>
              <a:latin typeface="Arial"/>
              <a:ea typeface="Arial"/>
              <a:cs typeface="Arial"/>
              <a:sym typeface="Arial"/>
            </a:endParaRPr>
          </a:p>
          <a:p>
            <a:pPr indent="0" lvl="0" marL="0" marR="0" rtl="0" algn="l">
              <a:lnSpc>
                <a:spcPct val="115000"/>
              </a:lnSpc>
              <a:spcBef>
                <a:spcPts val="1200"/>
              </a:spcBef>
              <a:spcAft>
                <a:spcPts val="0"/>
              </a:spcAft>
              <a:buClr>
                <a:srgbClr val="000000"/>
              </a:buClr>
              <a:buSzPts val="1600"/>
              <a:buFont typeface="Arial"/>
              <a:buNone/>
            </a:pPr>
            <a:r>
              <a:t/>
            </a:r>
            <a:endParaRPr b="0" i="0" sz="1600" u="none" cap="none" strike="noStrike">
              <a:solidFill>
                <a:srgbClr val="000000"/>
              </a:solidFill>
              <a:latin typeface="Arial"/>
              <a:ea typeface="Arial"/>
              <a:cs typeface="Arial"/>
              <a:sym typeface="Arial"/>
            </a:endParaRPr>
          </a:p>
          <a:p>
            <a:pPr indent="-228600" lvl="0" marL="673100" marR="0" rtl="0" algn="l">
              <a:lnSpc>
                <a:spcPct val="115000"/>
              </a:lnSpc>
              <a:spcBef>
                <a:spcPts val="1200"/>
              </a:spcBef>
              <a:spcAft>
                <a:spcPts val="0"/>
              </a:spcAft>
              <a:buClr>
                <a:srgbClr val="000000"/>
              </a:buClr>
              <a:buSzPts val="1600"/>
              <a:buFont typeface="Arial"/>
              <a:buNone/>
            </a:pPr>
            <a:r>
              <a:t/>
            </a:r>
            <a:endParaRPr b="0" i="0" sz="16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120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1" i="0" sz="1400" u="sng" cap="none" strike="noStrike">
              <a:solidFill>
                <a:schemeClr val="dk1"/>
              </a:solidFill>
              <a:latin typeface="Arial"/>
              <a:ea typeface="Arial"/>
              <a:cs typeface="Arial"/>
              <a:sym typeface="Arial"/>
            </a:endParaRPr>
          </a:p>
        </p:txBody>
      </p:sp>
      <p:sp>
        <p:nvSpPr>
          <p:cNvPr id="52" name="Google Shape;52;p1"/>
          <p:cNvSpPr txBox="1"/>
          <p:nvPr/>
        </p:nvSpPr>
        <p:spPr>
          <a:xfrm>
            <a:off x="350837" y="587375"/>
            <a:ext cx="6156300" cy="954000"/>
          </a:xfrm>
          <a:prstGeom prst="rect">
            <a:avLst/>
          </a:prstGeom>
          <a:noFill/>
          <a:ln cap="flat" cmpd="sng" w="1905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800"/>
              <a:buFont typeface="Arial"/>
              <a:buNone/>
            </a:pPr>
            <a:r>
              <a:rPr b="0" i="0" lang="en-US" sz="2400" u="none" cap="none" strike="noStrike">
                <a:solidFill>
                  <a:schemeClr val="dk1"/>
                </a:solidFill>
                <a:latin typeface="Arial"/>
                <a:ea typeface="Arial"/>
                <a:cs typeface="Arial"/>
                <a:sym typeface="Arial"/>
              </a:rPr>
              <a:t>           Enrichment Homework</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800"/>
              <a:buFont typeface="Arial"/>
              <a:buNone/>
            </a:pPr>
            <a:r>
              <a:rPr b="0" i="0" lang="en-US" sz="2400" u="none" cap="none" strike="noStrike">
                <a:solidFill>
                  <a:schemeClr val="dk1"/>
                </a:solidFill>
                <a:latin typeface="Arial"/>
                <a:ea typeface="Arial"/>
                <a:cs typeface="Arial"/>
                <a:sym typeface="Arial"/>
              </a:rPr>
              <a:t>           Autumn 2</a:t>
            </a:r>
            <a:endParaRPr b="0" i="0" sz="1200" u="none" cap="none" strike="noStrike">
              <a:solidFill>
                <a:srgbClr val="000000"/>
              </a:solidFill>
              <a:latin typeface="Arial"/>
              <a:ea typeface="Arial"/>
              <a:cs typeface="Arial"/>
              <a:sym typeface="Arial"/>
            </a:endParaRPr>
          </a:p>
        </p:txBody>
      </p:sp>
      <p:sp>
        <p:nvSpPr>
          <p:cNvPr id="53" name="Google Shape;53;p1"/>
          <p:cNvSpPr txBox="1"/>
          <p:nvPr/>
        </p:nvSpPr>
        <p:spPr>
          <a:xfrm>
            <a:off x="350837" y="1585912"/>
            <a:ext cx="3078300" cy="368400"/>
          </a:xfrm>
          <a:prstGeom prst="rect">
            <a:avLst/>
          </a:prstGeom>
          <a:no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US" sz="1800" u="sng" cap="none" strike="noStrike">
                <a:solidFill>
                  <a:schemeClr val="dk1"/>
                </a:solidFill>
                <a:latin typeface="Arial"/>
                <a:ea typeface="Arial"/>
                <a:cs typeface="Arial"/>
                <a:sym typeface="Arial"/>
              </a:rPr>
              <a:t>Year Group</a:t>
            </a:r>
            <a:r>
              <a:rPr b="0" i="0" lang="en-US" sz="1800" u="none" cap="none" strike="noStrike">
                <a:solidFill>
                  <a:schemeClr val="dk1"/>
                </a:solidFill>
                <a:latin typeface="Arial"/>
                <a:ea typeface="Arial"/>
                <a:cs typeface="Arial"/>
                <a:sym typeface="Arial"/>
              </a:rPr>
              <a:t>:   5, 6, 7, 8,    </a:t>
            </a:r>
            <a:endParaRPr b="0" i="0" sz="1400" u="none" cap="none" strike="noStrike">
              <a:solidFill>
                <a:srgbClr val="000000"/>
              </a:solidFill>
              <a:latin typeface="Arial"/>
              <a:ea typeface="Arial"/>
              <a:cs typeface="Arial"/>
              <a:sym typeface="Arial"/>
            </a:endParaRPr>
          </a:p>
        </p:txBody>
      </p:sp>
      <p:sp>
        <p:nvSpPr>
          <p:cNvPr id="54" name="Google Shape;54;p1"/>
          <p:cNvSpPr txBox="1"/>
          <p:nvPr/>
        </p:nvSpPr>
        <p:spPr>
          <a:xfrm>
            <a:off x="3489325" y="1595437"/>
            <a:ext cx="3024300" cy="369900"/>
          </a:xfrm>
          <a:prstGeom prst="rect">
            <a:avLst/>
          </a:prstGeom>
          <a:no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US" sz="1800" u="sng" cap="none" strike="noStrike">
                <a:solidFill>
                  <a:schemeClr val="dk1"/>
                </a:solidFill>
                <a:latin typeface="Arial"/>
                <a:ea typeface="Arial"/>
                <a:cs typeface="Arial"/>
                <a:sym typeface="Arial"/>
              </a:rPr>
              <a:t>Subject</a:t>
            </a:r>
            <a:r>
              <a:rPr b="0" i="0" lang="en-US" sz="1800" u="none" cap="none" strike="noStrike">
                <a:solidFill>
                  <a:schemeClr val="dk1"/>
                </a:solidFill>
                <a:latin typeface="Arial"/>
                <a:ea typeface="Arial"/>
                <a:cs typeface="Arial"/>
                <a:sym typeface="Arial"/>
              </a:rPr>
              <a:t>:   </a:t>
            </a:r>
            <a:r>
              <a:rPr lang="en-US" sz="1800">
                <a:solidFill>
                  <a:schemeClr val="dk1"/>
                </a:solidFill>
              </a:rPr>
              <a:t>French</a:t>
            </a:r>
            <a:r>
              <a:rPr b="0" i="0" lang="en-US" sz="1800" u="none" cap="none" strike="noStrike">
                <a:solidFill>
                  <a:schemeClr val="dk1"/>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
        <p:nvSpPr>
          <p:cNvPr id="55" name="Google Shape;55;p1"/>
          <p:cNvSpPr txBox="1"/>
          <p:nvPr/>
        </p:nvSpPr>
        <p:spPr>
          <a:xfrm>
            <a:off x="363425" y="3691463"/>
            <a:ext cx="6105600" cy="1585800"/>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15000"/>
              </a:lnSpc>
              <a:spcBef>
                <a:spcPts val="1200"/>
              </a:spcBef>
              <a:spcAft>
                <a:spcPts val="0"/>
              </a:spcAft>
              <a:buClr>
                <a:srgbClr val="000000"/>
              </a:buClr>
              <a:buSzPts val="1600"/>
              <a:buFont typeface="Arial"/>
              <a:buNone/>
            </a:pPr>
            <a:r>
              <a:rPr lang="en-US" sz="1600"/>
              <a:t>I, </a:t>
            </a:r>
            <a:r>
              <a:rPr b="0" i="0" lang="en-US" sz="1600" u="none" cap="none" strike="noStrike">
                <a:solidFill>
                  <a:srgbClr val="000000"/>
                </a:solidFill>
                <a:latin typeface="Arial"/>
                <a:ea typeface="Arial"/>
                <a:cs typeface="Arial"/>
                <a:sym typeface="Arial"/>
              </a:rPr>
              <a:t>would like you to </a:t>
            </a:r>
            <a:r>
              <a:rPr lang="en-US" sz="1600"/>
              <a:t>combine art and French for this task! For your world cup team, I would like </a:t>
            </a:r>
            <a:r>
              <a:rPr lang="en-US" sz="1600"/>
              <a:t>you</a:t>
            </a:r>
            <a:r>
              <a:rPr lang="en-US" sz="1600"/>
              <a:t> to design a new away kit - this means shirt, shorts and socks!  You then need to label or describe your kit in French! If you choose this as your task, come and see Miss Davis to collect some helpful vocabulary.</a:t>
            </a:r>
            <a:endParaRPr sz="1600"/>
          </a:p>
          <a:p>
            <a:pPr indent="0" lvl="0" marL="0" marR="0" rtl="0" algn="l">
              <a:lnSpc>
                <a:spcPct val="115000"/>
              </a:lnSpc>
              <a:spcBef>
                <a:spcPts val="1200"/>
              </a:spcBef>
              <a:spcAft>
                <a:spcPts val="0"/>
              </a:spcAft>
              <a:buClr>
                <a:srgbClr val="000000"/>
              </a:buClr>
              <a:buSzPts val="1600"/>
              <a:buFont typeface="Arial"/>
              <a:buNone/>
            </a:pPr>
            <a:r>
              <a:t/>
            </a:r>
            <a:endParaRPr sz="1600"/>
          </a:p>
        </p:txBody>
      </p:sp>
    </p:spTree>
  </p:cSld>
  <p:clrMapOvr>
    <a:masterClrMapping/>
  </p:clrMapOvr>
</p:sld>
</file>

<file path=ppt/theme/theme1.xml><?xml version="1.0" encoding="utf-8"?>
<a:theme xmlns:a="http://schemas.openxmlformats.org/drawingml/2006/main" xmlns:r="http://schemas.openxmlformats.org/officeDocument/2006/relationships" name="5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3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1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4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2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Annabelle Grey</dc:creator>
</cp:coreProperties>
</file>