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Jusyln7I8XVdk17i/egmFK1U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84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49"/>
            <a:ext cx="6105600" cy="124912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of you have been given a country for the World Cup.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task asks you to extend your learning </a:t>
            </a:r>
            <a:r>
              <a:rPr lang="en-US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your adopted nation by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producing a </a:t>
            </a:r>
            <a:r>
              <a:rPr lang="en-US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r>
              <a:rPr lang="en-US" dirty="0"/>
              <a:t> </a:t>
            </a:r>
            <a:r>
              <a:rPr lang="en-US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showing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key geographical features of the country.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37" y="3423999"/>
            <a:ext cx="6105400" cy="204374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 a 3D map of </a:t>
            </a:r>
            <a:r>
              <a:rPr lang="en-US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nation showing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its key geographical features.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materials could you use?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Papier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mache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cardboard, plastic food tubs, egg boxes, tissue paper,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lego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your imagination!</a:t>
            </a:r>
            <a:endParaRPr sz="16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 b="0" i="0" u="none" strike="noStrike" cap="none" dirty="0" smtClean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dirty="0">
                <a:solidFill>
                  <a:srgbClr val="1C1C1C"/>
                </a:solidFill>
              </a:rPr>
              <a:t>9</a:t>
            </a:r>
            <a:r>
              <a:rPr lang="en-US" sz="1600" b="0" i="0" u="none" strike="noStrike" cap="none" dirty="0" smtClean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 December 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1600" dirty="0">
                <a:solidFill>
                  <a:srgbClr val="1C1C1C"/>
                </a:solidFill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7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Geography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50837" y="5505620"/>
            <a:ext cx="6130800" cy="28636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map must show: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en-GB" sz="1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key features of the landscape in </a:t>
            </a:r>
            <a:r>
              <a:rPr lang="en-GB" sz="16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country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location of 2 densely populated cities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the location of 2 sparsely populated cities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should also include: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● at least 1 key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Comic Sans MS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Dan Ramshaw</cp:lastModifiedBy>
  <cp:revision>1</cp:revision>
  <dcterms:modified xsi:type="dcterms:W3CDTF">2022-11-14T13:39:40Z</dcterms:modified>
</cp:coreProperties>
</file>