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Jusyln7I8XVdk17i/egmFK1U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9019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9019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109436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term we will be learning about the geography of Russia.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task asks you to extend your learning by producing a map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showing the key geographical features of the country.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37" y="3288293"/>
            <a:ext cx="6105400" cy="199989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 a 3D map of Russia showing its key geographical features.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materials could you use?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Papier mache, cardboard, plastic food tubs, egg boxes, tissue paper, lego 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your imagination!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1</a:t>
            </a:r>
            <a:r>
              <a:rPr lang="en-US" sz="1600">
                <a:solidFill>
                  <a:srgbClr val="1C1C1C"/>
                </a:solidFill>
              </a:rPr>
              <a:t>7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 October 202</a:t>
            </a:r>
            <a:r>
              <a:rPr lang="en-US" sz="1600">
                <a:solidFill>
                  <a:srgbClr val="1C1C1C"/>
                </a:solidFill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7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Geography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50837" y="5323113"/>
            <a:ext cx="6130800" cy="286361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map must show: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Caucasus, Ural, Sayan and Yablonovyy mountain ranges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volcanic region on the Kamchatka Peninsula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4 biomes (temperate forest/taiga/steppe/tundra)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location of 2 densely populated cities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location of 2 sparsely populated cities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should also include: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at least 1 key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