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9144000" cx="6858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orient="horz" pos="5299">
          <p15:clr>
            <a:srgbClr val="000000"/>
          </p15:clr>
        </p15:guide>
        <p15:guide id="3" orient="horz" pos="461">
          <p15:clr>
            <a:srgbClr val="000000"/>
          </p15:clr>
        </p15:guide>
        <p15:guide id="4" orient="horz" pos="643">
          <p15:clr>
            <a:srgbClr val="000000"/>
          </p15:clr>
        </p15:guide>
        <p15:guide id="5" orient="horz" pos="5117">
          <p15:clr>
            <a:srgbClr val="000000"/>
          </p15:clr>
        </p15:guide>
        <p15:guide id="6" pos="2160">
          <p15:clr>
            <a:srgbClr val="000000"/>
          </p15:clr>
        </p15:guide>
        <p15:guide id="7" pos="255">
          <p15:clr>
            <a:srgbClr val="000000"/>
          </p15:clr>
        </p15:guide>
        <p15:guide id="8" pos="4065">
          <p15:clr>
            <a:srgbClr val="000000"/>
          </p15:clr>
        </p15:guide>
        <p15:guide id="9" pos="357">
          <p15:clr>
            <a:srgbClr val="000000"/>
          </p15:clr>
        </p15:guide>
        <p15:guide id="10" pos="3963">
          <p15:clr>
            <a:srgbClr val="000000"/>
          </p15:clr>
        </p15:guide>
      </p15:sldGuideLst>
    </p:ext>
    <p:ext uri="http://customooxmlschemas.google.com/">
      <go:slidesCustomData xmlns:go="http://customooxmlschemas.google.com/" r:id="rId7" roundtripDataSignature="AMtx7mjRb4lsIVHc87rBv5NwO7pU/S0c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5299" orient="horz"/>
        <p:guide pos="461" orient="horz"/>
        <p:guide pos="643" orient="horz"/>
        <p:guide pos="5117" orient="horz"/>
        <p:guide pos="2160"/>
        <p:guide pos="255"/>
        <p:guide pos="4065"/>
        <p:guide pos="357"/>
        <p:guide pos="3963"/>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6725"/>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970337" y="0"/>
            <a:ext cx="3038475" cy="466725"/>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2328862" y="1162050"/>
            <a:ext cx="23526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701675" y="4473575"/>
            <a:ext cx="5607050" cy="3660775"/>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829675"/>
            <a:ext cx="3038475" cy="466725"/>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970337" y="8829675"/>
            <a:ext cx="3038475" cy="466725"/>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p1:notes"/>
          <p:cNvSpPr txBox="1"/>
          <p:nvPr>
            <p:ph idx="1" type="body"/>
          </p:nvPr>
        </p:nvSpPr>
        <p:spPr>
          <a:xfrm>
            <a:off x="701675" y="4473575"/>
            <a:ext cx="5607050" cy="3660775"/>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7" name="Google Shape;17;p1:notes"/>
          <p:cNvSpPr/>
          <p:nvPr>
            <p:ph idx="2" type="sldImg"/>
          </p:nvPr>
        </p:nvSpPr>
        <p:spPr>
          <a:xfrm>
            <a:off x="2328863" y="1162050"/>
            <a:ext cx="23526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 name="Shape 13"/>
        <p:cNvGrpSpPr/>
        <p:nvPr/>
      </p:nvGrpSpPr>
      <p:grpSpPr>
        <a:xfrm>
          <a:off x="0" y="0"/>
          <a:ext cx="0" cy="0"/>
          <a:chOff x="0" y="0"/>
          <a:chExt cx="0" cy="0"/>
        </a:xfrm>
      </p:grpSpPr>
      <p:sp>
        <p:nvSpPr>
          <p:cNvPr id="14" name="Google Shape;14;p3"/>
          <p:cNvSpPr/>
          <p:nvPr>
            <p:ph type="title"/>
          </p:nvPr>
        </p:nvSpPr>
        <p:spPr>
          <a:xfrm>
            <a:off x="342899" y="638527"/>
            <a:ext cx="6165056" cy="1325741"/>
          </a:xfrm>
          <a:prstGeom prst="roundRect">
            <a:avLst>
              <a:gd fmla="val 2082" name="adj"/>
            </a:avLst>
          </a:prstGeom>
          <a:noFill/>
          <a:ln>
            <a:noFill/>
          </a:ln>
        </p:spPr>
        <p:txBody>
          <a:bodyPr anchorCtr="1" anchor="ctr" bIns="252000" lIns="252000" spcFirstLastPara="1" rIns="252000" wrap="square" tIns="25200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
          <p:cNvSpPr/>
          <p:nvPr/>
        </p:nvSpPr>
        <p:spPr>
          <a:xfrm>
            <a:off x="342900" y="584200"/>
            <a:ext cx="6165850" cy="7943850"/>
          </a:xfrm>
          <a:prstGeom prst="roundRect">
            <a:avLst>
              <a:gd fmla="val 572" name="adj"/>
            </a:avLst>
          </a:prstGeom>
          <a:solidFill>
            <a:schemeClr val="lt1">
              <a:alpha val="87058"/>
            </a:schemeClr>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 name="Google Shape;11;p2"/>
          <p:cNvSpPr/>
          <p:nvPr>
            <p:ph type="title"/>
          </p:nvPr>
        </p:nvSpPr>
        <p:spPr>
          <a:xfrm>
            <a:off x="368300" y="927100"/>
            <a:ext cx="6121400" cy="1535112"/>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Clr>
                <a:srgbClr val="000000"/>
              </a:buClr>
              <a:buSzPts val="1400"/>
              <a:buFont typeface="Arial"/>
              <a:buNone/>
              <a:defRPr b="1" i="0" sz="4000" u="none" cap="none" strike="noStrike">
                <a:solidFill>
                  <a:srgbClr val="1C1C1C"/>
                </a:solidFill>
                <a:latin typeface="Arial"/>
                <a:ea typeface="Arial"/>
                <a:cs typeface="Arial"/>
                <a:sym typeface="Arial"/>
              </a:defRPr>
            </a:lvl9pPr>
          </a:lstStyle>
          <a:p/>
        </p:txBody>
      </p:sp>
      <p:sp>
        <p:nvSpPr>
          <p:cNvPr id="12" name="Google Shape;12;p2"/>
          <p:cNvSpPr/>
          <p:nvPr>
            <p:ph idx="1" type="body"/>
          </p:nvPr>
        </p:nvSpPr>
        <p:spPr>
          <a:xfrm>
            <a:off x="368300" y="2609850"/>
            <a:ext cx="6121400" cy="5849937"/>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FE1"/>
        </a:solidFill>
      </p:bgPr>
    </p:bg>
    <p:spTree>
      <p:nvGrpSpPr>
        <p:cNvPr id="18" name="Shape 18"/>
        <p:cNvGrpSpPr/>
        <p:nvPr/>
      </p:nvGrpSpPr>
      <p:grpSpPr>
        <a:xfrm>
          <a:off x="0" y="0"/>
          <a:ext cx="0" cy="0"/>
          <a:chOff x="0" y="0"/>
          <a:chExt cx="0" cy="0"/>
        </a:xfrm>
      </p:grpSpPr>
      <p:sp>
        <p:nvSpPr>
          <p:cNvPr id="19" name="Google Shape;19;p1"/>
          <p:cNvSpPr txBox="1"/>
          <p:nvPr/>
        </p:nvSpPr>
        <p:spPr>
          <a:xfrm>
            <a:off x="376250" y="2216150"/>
            <a:ext cx="6105600" cy="16311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1C1C1C"/>
              </a:buClr>
              <a:buSzPts val="1600"/>
              <a:buFont typeface="Arial"/>
              <a:buNone/>
            </a:pPr>
            <a:r>
              <a:rPr b="1" i="0" lang="en-US" sz="1600" u="sng" cap="none" strike="noStrike">
                <a:solidFill>
                  <a:srgbClr val="1C1C1C"/>
                </a:solidFill>
                <a:latin typeface="Arial"/>
                <a:ea typeface="Arial"/>
                <a:cs typeface="Arial"/>
                <a:sym typeface="Arial"/>
              </a:rPr>
              <a:t>Link to learning</a:t>
            </a:r>
            <a:r>
              <a:rPr b="0" i="0" lang="en-US" sz="1600" u="none" cap="none" strike="noStrike">
                <a:solidFill>
                  <a:srgbClr val="1C1C1C"/>
                </a:solidFill>
                <a:latin typeface="Arial"/>
                <a:ea typeface="Arial"/>
                <a:cs typeface="Arial"/>
                <a:sym typeface="Arial"/>
              </a:rPr>
              <a:t>: </a:t>
            </a:r>
            <a:endParaRPr b="0" i="0" sz="1600" u="none" cap="none" strike="noStrike">
              <a:solidFill>
                <a:srgbClr val="1C1C1C"/>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Together as a school we are going to be celebrating all things FOOTBALL for the FIFA world cup 2022! You will be given a choice of many world cup related activities for your enrichment homework.  </a:t>
            </a:r>
            <a:endParaRPr b="0" i="0" sz="1600" u="none" cap="none" strike="noStrike">
              <a:solidFill>
                <a:srgbClr val="1C1C1C"/>
              </a:solidFill>
              <a:latin typeface="Arial"/>
              <a:ea typeface="Arial"/>
              <a:cs typeface="Arial"/>
              <a:sym typeface="Arial"/>
            </a:endParaRPr>
          </a:p>
          <a:p>
            <a:pPr indent="0" lvl="0" marL="0" marR="0" rtl="0" algn="l">
              <a:lnSpc>
                <a:spcPct val="90000"/>
              </a:lnSpc>
              <a:spcBef>
                <a:spcPts val="1000"/>
              </a:spcBef>
              <a:spcAft>
                <a:spcPts val="0"/>
              </a:spcAft>
              <a:buClr>
                <a:srgbClr val="1C1C1C"/>
              </a:buClr>
              <a:buSzPts val="1600"/>
              <a:buFont typeface="Arial"/>
              <a:buNone/>
            </a:pPr>
            <a:r>
              <a:t/>
            </a:r>
            <a:endParaRPr b="0" i="0" sz="1600" u="none" cap="none" strike="noStrike">
              <a:solidFill>
                <a:srgbClr val="1C1C1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0" name="Google Shape;20;p1"/>
          <p:cNvSpPr txBox="1"/>
          <p:nvPr/>
        </p:nvSpPr>
        <p:spPr>
          <a:xfrm>
            <a:off x="350825" y="3955325"/>
            <a:ext cx="6130800" cy="11469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600"/>
              <a:buFont typeface="Arial"/>
              <a:buNone/>
            </a:pPr>
            <a:r>
              <a:rPr b="1" i="0" lang="en-US" sz="1600" u="sng" cap="none" strike="noStrike">
                <a:solidFill>
                  <a:srgbClr val="000000"/>
                </a:solidFill>
                <a:latin typeface="Arial"/>
                <a:ea typeface="Arial"/>
                <a:cs typeface="Arial"/>
                <a:sym typeface="Arial"/>
              </a:rPr>
              <a:t>Task: </a:t>
            </a:r>
            <a:r>
              <a:rPr b="1" i="0" lang="en-US" sz="1600" u="none" cap="none" strike="noStrike">
                <a:solidFill>
                  <a:srgbClr val="000000"/>
                </a:solidFill>
                <a:latin typeface="Arial"/>
                <a:ea typeface="Arial"/>
                <a:cs typeface="Arial"/>
                <a:sym typeface="Arial"/>
              </a:rPr>
              <a:t> </a:t>
            </a:r>
            <a:r>
              <a:rPr lang="en-US" sz="1600"/>
              <a:t>Every country has its own National Anthem and throughout the tournament we will hear these being played before the matches begin. Your task is to appraise your chosen team’s National Anthem.</a:t>
            </a:r>
            <a:endParaRPr b="0" i="0" sz="1600" u="none" cap="none" strike="noStrike">
              <a:solidFill>
                <a:srgbClr val="000000"/>
              </a:solidFill>
              <a:latin typeface="Arial"/>
              <a:ea typeface="Arial"/>
              <a:cs typeface="Arial"/>
              <a:sym typeface="Arial"/>
            </a:endParaRPr>
          </a:p>
        </p:txBody>
      </p:sp>
      <p:sp>
        <p:nvSpPr>
          <p:cNvPr id="21" name="Google Shape;21;p1"/>
          <p:cNvSpPr txBox="1"/>
          <p:nvPr/>
        </p:nvSpPr>
        <p:spPr>
          <a:xfrm>
            <a:off x="4857750" y="8221650"/>
            <a:ext cx="1890600" cy="831900"/>
          </a:xfrm>
          <a:prstGeom prst="rect">
            <a:avLst/>
          </a:prstGeom>
          <a:solidFill>
            <a:srgbClr val="FFFF00"/>
          </a:solidFill>
          <a:ln cap="flat" cmpd="sng" w="9525">
            <a:solidFill>
              <a:srgbClr val="23A7F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C1C1C"/>
              </a:buClr>
              <a:buSzPts val="1600"/>
              <a:buFont typeface="Arial"/>
              <a:buNone/>
            </a:pPr>
            <a:r>
              <a:rPr b="1" i="0" lang="en-US" sz="1600" u="sng" cap="none" strike="noStrike">
                <a:solidFill>
                  <a:srgbClr val="1C1C1C"/>
                </a:solidFill>
                <a:latin typeface="Arial"/>
                <a:ea typeface="Arial"/>
                <a:cs typeface="Arial"/>
                <a:sym typeface="Arial"/>
              </a:rPr>
              <a:t>Due date</a:t>
            </a:r>
            <a:r>
              <a:rPr b="0" i="0" lang="en-US" sz="1600" u="none" cap="none" strike="noStrike">
                <a:solidFill>
                  <a:srgbClr val="1C1C1C"/>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1C1C1C"/>
              </a:buClr>
              <a:buSzPts val="1600"/>
              <a:buFont typeface="Arial"/>
              <a:buNone/>
            </a:pPr>
            <a:r>
              <a:rPr b="0" i="0" lang="en-US" sz="1600" u="none" cap="none" strike="noStrike">
                <a:solidFill>
                  <a:srgbClr val="1C1C1C"/>
                </a:solidFill>
                <a:latin typeface="Arial"/>
                <a:ea typeface="Arial"/>
                <a:cs typeface="Arial"/>
                <a:sym typeface="Arial"/>
              </a:rPr>
              <a:t>Monday 19th December 2022</a:t>
            </a:r>
            <a:endParaRPr b="0" i="0" sz="1400" u="none" cap="none" strike="noStrike">
              <a:solidFill>
                <a:srgbClr val="000000"/>
              </a:solidFill>
              <a:latin typeface="Arial"/>
              <a:ea typeface="Arial"/>
              <a:cs typeface="Arial"/>
              <a:sym typeface="Arial"/>
            </a:endParaRPr>
          </a:p>
        </p:txBody>
      </p:sp>
      <p:pic>
        <p:nvPicPr>
          <p:cNvPr id="22" name="Google Shape;22;p1"/>
          <p:cNvPicPr preferRelativeResize="0"/>
          <p:nvPr/>
        </p:nvPicPr>
        <p:blipFill rotWithShape="1">
          <a:blip r:embed="rId3">
            <a:alphaModFix/>
          </a:blip>
          <a:srcRect b="0" l="0" r="0" t="0"/>
          <a:stretch/>
        </p:blipFill>
        <p:spPr>
          <a:xfrm>
            <a:off x="376237" y="555625"/>
            <a:ext cx="1008062" cy="1008062"/>
          </a:xfrm>
          <a:prstGeom prst="rect">
            <a:avLst/>
          </a:prstGeom>
          <a:noFill/>
          <a:ln>
            <a:noFill/>
          </a:ln>
        </p:spPr>
      </p:pic>
      <p:sp>
        <p:nvSpPr>
          <p:cNvPr id="23" name="Google Shape;23;p1"/>
          <p:cNvSpPr txBox="1"/>
          <p:nvPr/>
        </p:nvSpPr>
        <p:spPr>
          <a:xfrm>
            <a:off x="350837" y="587375"/>
            <a:ext cx="6156300" cy="954000"/>
          </a:xfrm>
          <a:prstGeom prst="rect">
            <a:avLst/>
          </a:prstGeom>
          <a:noFill/>
          <a:ln cap="flat" cmpd="sng" w="1905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Enrichment Homework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Autumn 2</a:t>
            </a:r>
            <a:endParaRPr b="0" i="0" sz="1400" u="none" cap="none" strike="noStrike">
              <a:solidFill>
                <a:srgbClr val="000000"/>
              </a:solidFill>
              <a:latin typeface="Arial"/>
              <a:ea typeface="Arial"/>
              <a:cs typeface="Arial"/>
              <a:sym typeface="Arial"/>
            </a:endParaRPr>
          </a:p>
        </p:txBody>
      </p:sp>
      <p:sp>
        <p:nvSpPr>
          <p:cNvPr id="24" name="Google Shape;24;p1"/>
          <p:cNvSpPr txBox="1"/>
          <p:nvPr/>
        </p:nvSpPr>
        <p:spPr>
          <a:xfrm>
            <a:off x="350825" y="1655725"/>
            <a:ext cx="4265700" cy="369900"/>
          </a:xfrm>
          <a:prstGeom prst="rect">
            <a:avLst/>
          </a:prstGeom>
          <a:no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sng" cap="none" strike="noStrike">
                <a:solidFill>
                  <a:schemeClr val="dk1"/>
                </a:solidFill>
                <a:latin typeface="Arial"/>
                <a:ea typeface="Arial"/>
                <a:cs typeface="Arial"/>
                <a:sym typeface="Arial"/>
              </a:rPr>
              <a:t>Subject</a:t>
            </a:r>
            <a:r>
              <a:rPr b="0" i="0" lang="en-US" sz="1800" u="none" cap="none" strike="noStrike">
                <a:solidFill>
                  <a:schemeClr val="dk1"/>
                </a:solidFill>
                <a:latin typeface="Arial"/>
                <a:ea typeface="Arial"/>
                <a:cs typeface="Arial"/>
                <a:sym typeface="Arial"/>
              </a:rPr>
              <a:t>:    KS2 </a:t>
            </a:r>
            <a:r>
              <a:rPr lang="en-US" sz="1800">
                <a:solidFill>
                  <a:schemeClr val="dk1"/>
                </a:solidFill>
              </a:rPr>
              <a:t>Music</a:t>
            </a:r>
            <a:r>
              <a:rPr b="0" i="0" lang="en-US"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 name="Google Shape;25;p1"/>
          <p:cNvSpPr txBox="1"/>
          <p:nvPr/>
        </p:nvSpPr>
        <p:spPr>
          <a:xfrm>
            <a:off x="350825" y="5157888"/>
            <a:ext cx="6130800" cy="30081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600"/>
              <a:buFont typeface="Arial"/>
              <a:buNone/>
            </a:pPr>
            <a:r>
              <a:rPr b="1" i="0" lang="en-US" sz="1500" u="sng" cap="none" strike="noStrike">
                <a:solidFill>
                  <a:schemeClr val="dk1"/>
                </a:solidFill>
                <a:latin typeface="Arial"/>
                <a:ea typeface="Arial"/>
                <a:cs typeface="Arial"/>
                <a:sym typeface="Arial"/>
              </a:rPr>
              <a:t>Expectations:</a:t>
            </a:r>
            <a:endParaRPr b="1" i="0" sz="1500" u="sng"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600"/>
              <a:buFont typeface="Arial"/>
              <a:buNone/>
            </a:pPr>
            <a:r>
              <a:rPr lang="en-US" sz="1500">
                <a:solidFill>
                  <a:schemeClr val="dk1"/>
                </a:solidFill>
              </a:rPr>
              <a:t>Your appraisal can be produced digitally or hand-written</a:t>
            </a:r>
            <a:endParaRPr sz="1500">
              <a:solidFill>
                <a:schemeClr val="dk1"/>
              </a:solidFill>
            </a:endParaRPr>
          </a:p>
          <a:p>
            <a:pPr indent="0" lvl="0" marL="0" marR="0" rtl="0" algn="l">
              <a:lnSpc>
                <a:spcPct val="115000"/>
              </a:lnSpc>
              <a:spcBef>
                <a:spcPts val="0"/>
              </a:spcBef>
              <a:spcAft>
                <a:spcPts val="0"/>
              </a:spcAft>
              <a:buClr>
                <a:schemeClr val="dk1"/>
              </a:buClr>
              <a:buSzPts val="1600"/>
              <a:buFont typeface="Arial"/>
              <a:buNone/>
            </a:pPr>
            <a:r>
              <a:rPr lang="en-US" sz="1500">
                <a:solidFill>
                  <a:schemeClr val="dk1"/>
                </a:solidFill>
              </a:rPr>
              <a:t>You will comment on the musical elements e.g. </a:t>
            </a:r>
            <a:endParaRPr sz="1500">
              <a:solidFill>
                <a:schemeClr val="dk1"/>
              </a:solidFill>
            </a:endParaRPr>
          </a:p>
          <a:p>
            <a:pPr indent="-323850" lvl="0" marL="457200" marR="0" rtl="0" algn="l">
              <a:lnSpc>
                <a:spcPct val="115000"/>
              </a:lnSpc>
              <a:spcBef>
                <a:spcPts val="0"/>
              </a:spcBef>
              <a:spcAft>
                <a:spcPts val="0"/>
              </a:spcAft>
              <a:buClr>
                <a:schemeClr val="dk1"/>
              </a:buClr>
              <a:buSzPts val="1500"/>
              <a:buChar char="●"/>
            </a:pPr>
            <a:r>
              <a:rPr lang="en-US" sz="1500">
                <a:solidFill>
                  <a:schemeClr val="dk1"/>
                </a:solidFill>
              </a:rPr>
              <a:t>Instrumentation, including voices</a:t>
            </a:r>
            <a:endParaRPr sz="1500">
              <a:solidFill>
                <a:schemeClr val="dk1"/>
              </a:solidFill>
            </a:endParaRPr>
          </a:p>
          <a:p>
            <a:pPr indent="-323850" lvl="0" marL="457200" marR="0" rtl="0" algn="l">
              <a:lnSpc>
                <a:spcPct val="115000"/>
              </a:lnSpc>
              <a:spcBef>
                <a:spcPts val="0"/>
              </a:spcBef>
              <a:spcAft>
                <a:spcPts val="0"/>
              </a:spcAft>
              <a:buClr>
                <a:schemeClr val="dk1"/>
              </a:buClr>
              <a:buSzPts val="1500"/>
              <a:buChar char="●"/>
            </a:pPr>
            <a:r>
              <a:rPr lang="en-US" sz="1500">
                <a:solidFill>
                  <a:schemeClr val="dk1"/>
                </a:solidFill>
              </a:rPr>
              <a:t>What types of voices / instruments used </a:t>
            </a:r>
            <a:endParaRPr sz="1500">
              <a:solidFill>
                <a:schemeClr val="dk1"/>
              </a:solidFill>
            </a:endParaRPr>
          </a:p>
          <a:p>
            <a:pPr indent="-323850" lvl="0" marL="457200" marR="0" rtl="0" algn="l">
              <a:lnSpc>
                <a:spcPct val="115000"/>
              </a:lnSpc>
              <a:spcBef>
                <a:spcPts val="0"/>
              </a:spcBef>
              <a:spcAft>
                <a:spcPts val="0"/>
              </a:spcAft>
              <a:buClr>
                <a:schemeClr val="dk1"/>
              </a:buClr>
              <a:buSzPts val="1500"/>
              <a:buChar char="●"/>
            </a:pPr>
            <a:r>
              <a:rPr lang="en-US" sz="1500">
                <a:solidFill>
                  <a:schemeClr val="dk1"/>
                </a:solidFill>
              </a:rPr>
              <a:t>Dynamics</a:t>
            </a:r>
            <a:endParaRPr sz="1500">
              <a:solidFill>
                <a:schemeClr val="dk1"/>
              </a:solidFill>
            </a:endParaRPr>
          </a:p>
          <a:p>
            <a:pPr indent="-323850" lvl="0" marL="457200" marR="0" rtl="0" algn="l">
              <a:lnSpc>
                <a:spcPct val="115000"/>
              </a:lnSpc>
              <a:spcBef>
                <a:spcPts val="0"/>
              </a:spcBef>
              <a:spcAft>
                <a:spcPts val="0"/>
              </a:spcAft>
              <a:buClr>
                <a:schemeClr val="dk1"/>
              </a:buClr>
              <a:buSzPts val="1500"/>
              <a:buChar char="●"/>
            </a:pPr>
            <a:r>
              <a:rPr lang="en-US" sz="1500">
                <a:solidFill>
                  <a:schemeClr val="dk1"/>
                </a:solidFill>
              </a:rPr>
              <a:t>Tempo</a:t>
            </a:r>
            <a:endParaRPr sz="1500">
              <a:solidFill>
                <a:schemeClr val="dk1"/>
              </a:solidFill>
            </a:endParaRPr>
          </a:p>
          <a:p>
            <a:pPr indent="-323850" lvl="0" marL="457200" marR="0" rtl="0" algn="l">
              <a:lnSpc>
                <a:spcPct val="115000"/>
              </a:lnSpc>
              <a:spcBef>
                <a:spcPts val="0"/>
              </a:spcBef>
              <a:spcAft>
                <a:spcPts val="0"/>
              </a:spcAft>
              <a:buClr>
                <a:schemeClr val="dk1"/>
              </a:buClr>
              <a:buSzPts val="1500"/>
              <a:buChar char="●"/>
            </a:pPr>
            <a:r>
              <a:rPr lang="en-US" sz="1500">
                <a:solidFill>
                  <a:schemeClr val="dk1"/>
                </a:solidFill>
              </a:rPr>
              <a:t>Mood</a:t>
            </a:r>
            <a:endParaRPr sz="1500">
              <a:solidFill>
                <a:schemeClr val="dk1"/>
              </a:solidFill>
            </a:endParaRPr>
          </a:p>
          <a:p>
            <a:pPr indent="-323850" lvl="0" marL="457200" marR="0" rtl="0" algn="l">
              <a:lnSpc>
                <a:spcPct val="115000"/>
              </a:lnSpc>
              <a:spcBef>
                <a:spcPts val="0"/>
              </a:spcBef>
              <a:spcAft>
                <a:spcPts val="0"/>
              </a:spcAft>
              <a:buClr>
                <a:schemeClr val="dk1"/>
              </a:buClr>
              <a:buSzPts val="1500"/>
              <a:buChar char="●"/>
            </a:pPr>
            <a:r>
              <a:rPr lang="en-US" sz="1500">
                <a:solidFill>
                  <a:schemeClr val="dk1"/>
                </a:solidFill>
              </a:rPr>
              <a:t>Structure</a:t>
            </a:r>
            <a:endParaRPr sz="1500">
              <a:solidFill>
                <a:schemeClr val="dk1"/>
              </a:solidFill>
            </a:endParaRPr>
          </a:p>
          <a:p>
            <a:pPr indent="-323850" lvl="0" marL="457200" marR="0" rtl="0" algn="l">
              <a:lnSpc>
                <a:spcPct val="115000"/>
              </a:lnSpc>
              <a:spcBef>
                <a:spcPts val="0"/>
              </a:spcBef>
              <a:spcAft>
                <a:spcPts val="0"/>
              </a:spcAft>
              <a:buClr>
                <a:schemeClr val="dk1"/>
              </a:buClr>
              <a:buSzPts val="1500"/>
              <a:buChar char="●"/>
            </a:pPr>
            <a:r>
              <a:rPr lang="en-US" sz="1500">
                <a:solidFill>
                  <a:schemeClr val="dk1"/>
                </a:solidFill>
              </a:rPr>
              <a:t>Pitch</a:t>
            </a:r>
            <a:endParaRPr sz="1500">
              <a:solidFill>
                <a:schemeClr val="dk1"/>
              </a:solidFill>
            </a:endParaRPr>
          </a:p>
          <a:p>
            <a:pPr indent="0" lvl="0" marL="0" marR="0" rtl="0" algn="l">
              <a:lnSpc>
                <a:spcPct val="115000"/>
              </a:lnSpc>
              <a:spcBef>
                <a:spcPts val="0"/>
              </a:spcBef>
              <a:spcAft>
                <a:spcPts val="0"/>
              </a:spcAft>
              <a:buClr>
                <a:schemeClr val="dk1"/>
              </a:buClr>
              <a:buSzPts val="1600"/>
              <a:buFont typeface="Arial"/>
              <a:buNone/>
            </a:pPr>
            <a:r>
              <a:rPr lang="en-US" sz="1500">
                <a:solidFill>
                  <a:schemeClr val="dk1"/>
                </a:solidFill>
              </a:rPr>
              <a:t>Finally, what do you like or not like about this anthem?</a:t>
            </a:r>
            <a:endParaRPr sz="1500">
              <a:solidFill>
                <a:schemeClr val="dk1"/>
              </a:solidFill>
            </a:endParaRPr>
          </a:p>
          <a:p>
            <a:pPr indent="0" lvl="0" marL="0" marR="0" rtl="0" algn="l">
              <a:lnSpc>
                <a:spcPct val="115000"/>
              </a:lnSpc>
              <a:spcBef>
                <a:spcPts val="0"/>
              </a:spcBef>
              <a:spcAft>
                <a:spcPts val="0"/>
              </a:spcAft>
              <a:buClr>
                <a:schemeClr val="dk1"/>
              </a:buClr>
              <a:buSzPts val="1600"/>
              <a:buFont typeface="Arial"/>
              <a:buNone/>
            </a:pPr>
            <a:r>
              <a:t/>
            </a:r>
            <a:endParaRPr sz="1500">
              <a:solidFill>
                <a:schemeClr val="dk1"/>
              </a:solidFill>
            </a:endParaRPr>
          </a:p>
          <a:p>
            <a:pPr indent="0" lvl="0" marL="0" marR="0" rtl="0" algn="l">
              <a:lnSpc>
                <a:spcPct val="115000"/>
              </a:lnSpc>
              <a:spcBef>
                <a:spcPts val="0"/>
              </a:spcBef>
              <a:spcAft>
                <a:spcPts val="0"/>
              </a:spcAft>
              <a:buClr>
                <a:schemeClr val="dk1"/>
              </a:buClr>
              <a:buSzPts val="1600"/>
              <a:buFont typeface="Arial"/>
              <a:buNone/>
            </a:pPr>
            <a:r>
              <a:t/>
            </a:r>
            <a:endParaRPr b="0" i="0" sz="15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600"/>
              <a:buFont typeface="Arial"/>
              <a:buNone/>
            </a:pPr>
            <a:r>
              <a:t/>
            </a:r>
            <a:endParaRPr b="0" i="0" sz="15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600"/>
              <a:buFont typeface="Arial"/>
              <a:buNone/>
            </a:pPr>
            <a:r>
              <a:t/>
            </a:r>
            <a:endParaRPr b="0" i="0" sz="15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600"/>
              <a:buFont typeface="Arial"/>
              <a:buNone/>
            </a:pPr>
            <a:r>
              <a:t/>
            </a:r>
            <a:endParaRPr b="0" i="0" sz="1500" u="none" cap="none" strike="noStrike">
              <a:solidFill>
                <a:schemeClr val="dk1"/>
              </a:solidFill>
              <a:latin typeface="Arial"/>
              <a:ea typeface="Arial"/>
              <a:cs typeface="Arial"/>
              <a:sym typeface="Arial"/>
            </a:endParaRPr>
          </a:p>
          <a:p>
            <a:pPr indent="-228600" lvl="0" marL="673100" marR="0" rtl="0" algn="l">
              <a:lnSpc>
                <a:spcPct val="115000"/>
              </a:lnSpc>
              <a:spcBef>
                <a:spcPts val="120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400"/>
              <a:buFont typeface="Arial"/>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600" u="sng" cap="none" strike="noStrike">
              <a:solidFill>
                <a:schemeClr val="dk1"/>
              </a:solidFill>
              <a:latin typeface="Arial"/>
              <a:ea typeface="Arial"/>
              <a:cs typeface="Arial"/>
              <a:sym typeface="Arial"/>
            </a:endParaRPr>
          </a:p>
        </p:txBody>
      </p:sp>
      <p:pic>
        <p:nvPicPr>
          <p:cNvPr id="26" name="Google Shape;26;p1"/>
          <p:cNvPicPr preferRelativeResize="0"/>
          <p:nvPr/>
        </p:nvPicPr>
        <p:blipFill rotWithShape="1">
          <a:blip r:embed="rId4">
            <a:alphaModFix/>
          </a:blip>
          <a:srcRect b="0" l="0" r="0" t="0"/>
          <a:stretch/>
        </p:blipFill>
        <p:spPr>
          <a:xfrm>
            <a:off x="4616525" y="1044484"/>
            <a:ext cx="1890601" cy="114696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3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Annabelle Grey</dc:creator>
</cp:coreProperties>
</file>