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1" r:id="rId6"/>
    <p:sldMasterId id="2147483653" r:id="rId7"/>
    <p:sldMasterId id="2147483655" r:id="rId8"/>
    <p:sldMasterId id="2147483657" r:id="rId9"/>
  </p:sldMasterIdLst>
  <p:notesMasterIdLst>
    <p:notesMasterId r:id="rId10"/>
  </p:notesMasterIdLst>
  <p:sldIdLst>
    <p:sldId id="256" r:id="rId11"/>
  </p:sldIdLst>
  <p:sldSz cy="9144000" cx="6858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orient="horz" pos="5299">
          <p15:clr>
            <a:srgbClr val="000000"/>
          </p15:clr>
        </p15:guide>
        <p15:guide id="3" orient="horz" pos="461">
          <p15:clr>
            <a:srgbClr val="000000"/>
          </p15:clr>
        </p15:guide>
        <p15:guide id="4" orient="horz" pos="643">
          <p15:clr>
            <a:srgbClr val="000000"/>
          </p15:clr>
        </p15:guide>
        <p15:guide id="5" orient="horz" pos="5117">
          <p15:clr>
            <a:srgbClr val="000000"/>
          </p15:clr>
        </p15:guide>
        <p15:guide id="6" pos="2160">
          <p15:clr>
            <a:srgbClr val="000000"/>
          </p15:clr>
        </p15:guide>
        <p15:guide id="7" pos="255">
          <p15:clr>
            <a:srgbClr val="000000"/>
          </p15:clr>
        </p15:guide>
        <p15:guide id="8" pos="4065">
          <p15:clr>
            <a:srgbClr val="000000"/>
          </p15:clr>
        </p15:guide>
        <p15:guide id="9" pos="357">
          <p15:clr>
            <a:srgbClr val="000000"/>
          </p15:clr>
        </p15:guide>
        <p15:guide id="10" pos="3963">
          <p15:clr>
            <a:srgbClr val="000000"/>
          </p15:clr>
        </p15:guide>
      </p15:sldGuideLst>
    </p:ext>
    <p:ext uri="http://customooxmlschemas.google.com/">
      <go:slidesCustomData xmlns:go="http://customooxmlschemas.google.com/" r:id="rId12" roundtripDataSignature="AMtx7mjPLOZ6tebtcvoHeLayVVTEP70w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299" orient="horz"/>
        <p:guide pos="461" orient="horz"/>
        <p:guide pos="643" orient="horz"/>
        <p:guide pos="5117" orient="horz"/>
        <p:guide pos="2160"/>
        <p:guide pos="255"/>
        <p:guide pos="4065"/>
        <p:guide pos="357"/>
        <p:guide pos="396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1.xml"/><Relationship Id="rId10" Type="http://schemas.openxmlformats.org/officeDocument/2006/relationships/notesMaster" Target="notesMasters/notesMaster1.xml"/><Relationship Id="rId12" Type="http://customschemas.google.com/relationships/presentationmetadata" Target="metadata"/><Relationship Id="rId9" Type="http://schemas.openxmlformats.org/officeDocument/2006/relationships/slideMaster" Target="slideMasters/slideMaster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6725"/>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328862"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6725"/>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6" name="Google Shape;46;p1:notes"/>
          <p:cNvSpPr/>
          <p:nvPr>
            <p:ph idx="2" type="sldImg"/>
          </p:nvPr>
        </p:nvSpPr>
        <p:spPr>
          <a:xfrm>
            <a:off x="2328863"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3"/>
          <p:cNvSpPr/>
          <p:nvPr>
            <p:ph type="title"/>
          </p:nvPr>
        </p:nvSpPr>
        <p:spPr>
          <a:xfrm>
            <a:off x="342899" y="638527"/>
            <a:ext cx="6165056" cy="1325741"/>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28" name="Shape 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37" name="Shape 37"/>
        <p:cNvGrpSpPr/>
        <p:nvPr/>
      </p:nvGrpSpPr>
      <p:grpSpPr>
        <a:xfrm>
          <a:off x="0" y="0"/>
          <a:ext cx="0" cy="0"/>
          <a:chOff x="0" y="0"/>
          <a:chExt cx="0" cy="0"/>
        </a:xfrm>
      </p:grpSpPr>
      <p:sp>
        <p:nvSpPr>
          <p:cNvPr id="38" name="Google Shape;38;p10"/>
          <p:cNvSpPr/>
          <p:nvPr>
            <p:ph idx="1" type="body"/>
          </p:nvPr>
        </p:nvSpPr>
        <p:spPr>
          <a:xfrm>
            <a:off x="471488" y="1503680"/>
            <a:ext cx="5915025" cy="187960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43" name="Shape 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png"/><Relationship Id="rId3" Type="http://schemas.openxmlformats.org/officeDocument/2006/relationships/slideLayout" Target="../slideLayouts/slideLayout3.xml"/><Relationship Id="rId4"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4.xml"/><Relationship Id="rId3"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png"/><Relationship Id="rId3" Type="http://schemas.openxmlformats.org/officeDocument/2006/relationships/slideLayout" Target="../slideLayouts/slideLayout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342900" y="584200"/>
            <a:ext cx="6165850" cy="7943850"/>
          </a:xfrm>
          <a:prstGeom prst="roundRect">
            <a:avLst>
              <a:gd fmla="val 572" name="adj"/>
            </a:avLst>
          </a:prstGeom>
          <a:solidFill>
            <a:schemeClr val="lt1">
              <a:alpha val="88235"/>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 name="Google Shape;11;p2"/>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12" name="Google Shape;12;p2"/>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 name="Shape 15"/>
        <p:cNvGrpSpPr/>
        <p:nvPr/>
      </p:nvGrpSpPr>
      <p:grpSpPr>
        <a:xfrm>
          <a:off x="0" y="0"/>
          <a:ext cx="0" cy="0"/>
          <a:chOff x="0" y="0"/>
          <a:chExt cx="0" cy="0"/>
        </a:xfrm>
      </p:grpSpPr>
      <p:sp>
        <p:nvSpPr>
          <p:cNvPr id="16" name="Google Shape;16;p4"/>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17" name="Google Shape;17;p4"/>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b="0" l="0" r="0" t="0"/>
          <a:stretch/>
        </p:blipFill>
        <p:spPr>
          <a:xfrm>
            <a:off x="6392862" y="8261350"/>
            <a:ext cx="431800" cy="774700"/>
          </a:xfrm>
          <a:prstGeom prst="rect">
            <a:avLst/>
          </a:prstGeom>
          <a:noFill/>
          <a:ln>
            <a:noFill/>
          </a:ln>
        </p:spPr>
      </p:pic>
      <p:sp>
        <p:nvSpPr>
          <p:cNvPr id="20" name="Google Shape;20;p5"/>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21" name="Google Shape;21;p5"/>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 name="Shape 23"/>
        <p:cNvGrpSpPr/>
        <p:nvPr/>
      </p:nvGrpSpPr>
      <p:grpSpPr>
        <a:xfrm>
          <a:off x="0" y="0"/>
          <a:ext cx="0" cy="0"/>
          <a:chOff x="0" y="0"/>
          <a:chExt cx="0" cy="0"/>
        </a:xfrm>
      </p:grpSpPr>
      <p:sp>
        <p:nvSpPr>
          <p:cNvPr id="24" name="Google Shape;24;p7"/>
          <p:cNvSpPr/>
          <p:nvPr/>
        </p:nvSpPr>
        <p:spPr>
          <a:xfrm>
            <a:off x="342900" y="584200"/>
            <a:ext cx="6165850" cy="7943850"/>
          </a:xfrm>
          <a:prstGeom prst="roundRect">
            <a:avLst>
              <a:gd fmla="val 572" name="adj"/>
            </a:avLst>
          </a:prstGeom>
          <a:solidFill>
            <a:schemeClr val="lt1">
              <a:alpha val="88235"/>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5" name="Google Shape;25;p7"/>
          <p:cNvPicPr preferRelativeResize="0"/>
          <p:nvPr/>
        </p:nvPicPr>
        <p:blipFill rotWithShape="1">
          <a:blip r:embed="rId2">
            <a:alphaModFix/>
          </a:blip>
          <a:srcRect b="0" l="0" r="0" t="0"/>
          <a:stretch/>
        </p:blipFill>
        <p:spPr>
          <a:xfrm>
            <a:off x="6054725" y="7645400"/>
            <a:ext cx="431800" cy="774700"/>
          </a:xfrm>
          <a:prstGeom prst="rect">
            <a:avLst/>
          </a:prstGeom>
          <a:noFill/>
          <a:ln>
            <a:noFill/>
          </a:ln>
        </p:spPr>
      </p:pic>
      <p:sp>
        <p:nvSpPr>
          <p:cNvPr id="26" name="Google Shape;26;p7"/>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27" name="Google Shape;27;p7"/>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 name="Shape 29"/>
        <p:cNvGrpSpPr/>
        <p:nvPr/>
      </p:nvGrpSpPr>
      <p:grpSpPr>
        <a:xfrm>
          <a:off x="0" y="0"/>
          <a:ext cx="0" cy="0"/>
          <a:chOff x="0" y="0"/>
          <a:chExt cx="0" cy="0"/>
        </a:xfrm>
      </p:grpSpPr>
      <p:sp>
        <p:nvSpPr>
          <p:cNvPr id="30" name="Google Shape;30;p9"/>
          <p:cNvSpPr/>
          <p:nvPr/>
        </p:nvSpPr>
        <p:spPr>
          <a:xfrm>
            <a:off x="377825" y="3906837"/>
            <a:ext cx="6102350" cy="4552950"/>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9"/>
          <p:cNvSpPr/>
          <p:nvPr/>
        </p:nvSpPr>
        <p:spPr>
          <a:xfrm>
            <a:off x="377825" y="684212"/>
            <a:ext cx="6102350" cy="292258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9"/>
          <p:cNvSpPr txBox="1"/>
          <p:nvPr/>
        </p:nvSpPr>
        <p:spPr>
          <a:xfrm>
            <a:off x="471487" y="4095750"/>
            <a:ext cx="5915025" cy="719137"/>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Success Criteria</a:t>
            </a:r>
            <a:endParaRPr b="0" i="0" sz="1400" u="none" cap="none" strike="noStrike">
              <a:solidFill>
                <a:srgbClr val="000000"/>
              </a:solidFill>
              <a:latin typeface="Arial"/>
              <a:ea typeface="Arial"/>
              <a:cs typeface="Arial"/>
              <a:sym typeface="Arial"/>
            </a:endParaRPr>
          </a:p>
        </p:txBody>
      </p:sp>
      <p:sp>
        <p:nvSpPr>
          <p:cNvPr id="33" name="Google Shape;33;p9"/>
          <p:cNvSpPr txBox="1"/>
          <p:nvPr/>
        </p:nvSpPr>
        <p:spPr>
          <a:xfrm>
            <a:off x="471487" y="979487"/>
            <a:ext cx="5915025" cy="720725"/>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Aim</a:t>
            </a:r>
            <a:endParaRPr b="0" i="0" sz="1400" u="none" cap="none" strike="noStrike">
              <a:solidFill>
                <a:srgbClr val="000000"/>
              </a:solidFill>
              <a:latin typeface="Arial"/>
              <a:ea typeface="Arial"/>
              <a:cs typeface="Arial"/>
              <a:sym typeface="Arial"/>
            </a:endParaRPr>
          </a:p>
        </p:txBody>
      </p:sp>
      <p:sp>
        <p:nvSpPr>
          <p:cNvPr id="34" name="Google Shape;34;p9"/>
          <p:cNvSpPr txBox="1"/>
          <p:nvPr/>
        </p:nvSpPr>
        <p:spPr>
          <a:xfrm>
            <a:off x="471487" y="4622800"/>
            <a:ext cx="5915025" cy="1879600"/>
          </a:xfrm>
          <a:prstGeom prst="rect">
            <a:avLst/>
          </a:prstGeom>
          <a:noFill/>
          <a:ln>
            <a:noFill/>
          </a:ln>
        </p:spPr>
        <p:txBody>
          <a:bodyPr anchorCtr="0" anchor="t" bIns="180000" lIns="180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Statement 1 Lorem ipsum dolor sit amet, consectetur adipiscing elit.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Statement 2</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1C1C1C"/>
              </a:buClr>
              <a:buSzPts val="1600"/>
              <a:buFont typeface="Arial"/>
              <a:buChar char="•"/>
            </a:pPr>
            <a:r>
              <a:rPr b="0" i="0" lang="en-US" sz="1600" u="none" cap="none" strike="noStrike">
                <a:solidFill>
                  <a:srgbClr val="1C1C1C"/>
                </a:solidFill>
                <a:latin typeface="Arial"/>
                <a:ea typeface="Arial"/>
                <a:cs typeface="Arial"/>
                <a:sym typeface="Arial"/>
              </a:rPr>
              <a:t>Sub statement</a:t>
            </a:r>
            <a:endParaRPr b="0" i="0" sz="1400" u="none" cap="none" strike="noStrike">
              <a:solidFill>
                <a:srgbClr val="000000"/>
              </a:solidFill>
              <a:latin typeface="Arial"/>
              <a:ea typeface="Arial"/>
              <a:cs typeface="Arial"/>
              <a:sym typeface="Arial"/>
            </a:endParaRPr>
          </a:p>
        </p:txBody>
      </p:sp>
      <p:sp>
        <p:nvSpPr>
          <p:cNvPr id="35" name="Google Shape;35;p9"/>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36" name="Google Shape;36;p9"/>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 name="Shape 39"/>
        <p:cNvGrpSpPr/>
        <p:nvPr/>
      </p:nvGrpSpPr>
      <p:grpSpPr>
        <a:xfrm>
          <a:off x="0" y="0"/>
          <a:ext cx="0" cy="0"/>
          <a:chOff x="0" y="0"/>
          <a:chExt cx="0" cy="0"/>
        </a:xfrm>
      </p:grpSpPr>
      <p:pic>
        <p:nvPicPr>
          <p:cNvPr id="40" name="Google Shape;40;p11"/>
          <p:cNvPicPr preferRelativeResize="0"/>
          <p:nvPr/>
        </p:nvPicPr>
        <p:blipFill rotWithShape="1">
          <a:blip r:embed="rId2">
            <a:alphaModFix/>
          </a:blip>
          <a:srcRect b="0" l="0" r="0" t="0"/>
          <a:stretch/>
        </p:blipFill>
        <p:spPr>
          <a:xfrm>
            <a:off x="6392862" y="8261350"/>
            <a:ext cx="431800" cy="774700"/>
          </a:xfrm>
          <a:prstGeom prst="rect">
            <a:avLst/>
          </a:prstGeom>
          <a:noFill/>
          <a:ln>
            <a:noFill/>
          </a:ln>
        </p:spPr>
      </p:pic>
      <p:sp>
        <p:nvSpPr>
          <p:cNvPr id="41" name="Google Shape;41;p11"/>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42" name="Google Shape;42;p11"/>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FE1"/>
        </a:solidFill>
      </p:bgPr>
    </p:bg>
    <p:spTree>
      <p:nvGrpSpPr>
        <p:cNvPr id="47" name="Shape 47"/>
        <p:cNvGrpSpPr/>
        <p:nvPr/>
      </p:nvGrpSpPr>
      <p:grpSpPr>
        <a:xfrm>
          <a:off x="0" y="0"/>
          <a:ext cx="0" cy="0"/>
          <a:chOff x="0" y="0"/>
          <a:chExt cx="0" cy="0"/>
        </a:xfrm>
      </p:grpSpPr>
      <p:sp>
        <p:nvSpPr>
          <p:cNvPr id="48" name="Google Shape;48;p1"/>
          <p:cNvSpPr txBox="1"/>
          <p:nvPr/>
        </p:nvSpPr>
        <p:spPr>
          <a:xfrm>
            <a:off x="376250" y="2139950"/>
            <a:ext cx="6105600" cy="1464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Link to learning</a:t>
            </a:r>
            <a:r>
              <a:rPr b="0" i="0" lang="en-US" sz="1600" u="none" cap="none" strike="noStrike">
                <a:solidFill>
                  <a:srgbClr val="1C1C1C"/>
                </a:solidFill>
                <a:latin typeface="Arial"/>
                <a:ea typeface="Arial"/>
                <a:cs typeface="Arial"/>
                <a:sym typeface="Arial"/>
              </a:rPr>
              <a:t>:</a:t>
            </a:r>
            <a:endParaRPr/>
          </a:p>
          <a:p>
            <a:pPr indent="0" lvl="0" marL="0" marR="0" rtl="0" algn="l">
              <a:lnSpc>
                <a:spcPct val="90000"/>
              </a:lnSpc>
              <a:spcBef>
                <a:spcPts val="0"/>
              </a:spcBef>
              <a:spcAft>
                <a:spcPts val="0"/>
              </a:spcAft>
              <a:buClr>
                <a:srgbClr val="1C1C1C"/>
              </a:buClr>
              <a:buSzPts val="1600"/>
              <a:buFont typeface="Arial"/>
              <a:buNone/>
            </a:pPr>
            <a:r>
              <a:t/>
            </a:r>
            <a:endParaRPr b="0" i="0" sz="1600" u="none" cap="none" strike="noStrike">
              <a:solidFill>
                <a:srgbClr val="1C1C1C"/>
              </a:solidFill>
              <a:latin typeface="Arial"/>
              <a:ea typeface="Arial"/>
              <a:cs typeface="Arial"/>
              <a:sym typeface="Arial"/>
            </a:endParaRPr>
          </a:p>
          <a:p>
            <a:pPr indent="0" lvl="0" marL="0" marR="0" rtl="0" algn="l">
              <a:lnSpc>
                <a:spcPct val="90000"/>
              </a:lnSpc>
              <a:spcBef>
                <a:spcPts val="0"/>
              </a:spcBef>
              <a:spcAft>
                <a:spcPts val="0"/>
              </a:spcAft>
              <a:buClr>
                <a:srgbClr val="1C1C1C"/>
              </a:buClr>
              <a:buSzPts val="1600"/>
              <a:buFont typeface="Arial"/>
              <a:buNone/>
            </a:pPr>
            <a:r>
              <a:rPr b="0" i="0" lang="en-US" sz="1600" u="none" cap="none" strike="noStrike">
                <a:solidFill>
                  <a:srgbClr val="1C1C1C"/>
                </a:solidFill>
                <a:latin typeface="Arial"/>
                <a:ea typeface="Arial"/>
                <a:cs typeface="Arial"/>
                <a:sym typeface="Arial"/>
              </a:rPr>
              <a:t>Together as a school we are going to be celebrating all things FOOTBALL for the FIFA world cup 2022! You will be given a choice of many world cup related activities for your enrichment homework.  </a:t>
            </a:r>
            <a:endParaRPr b="0" i="0" sz="1600" u="none" cap="none" strike="noStrike">
              <a:solidFill>
                <a:srgbClr val="1C1C1C"/>
              </a:solidFill>
              <a:latin typeface="Arial"/>
              <a:ea typeface="Arial"/>
              <a:cs typeface="Arial"/>
              <a:sym typeface="Arial"/>
            </a:endParaRPr>
          </a:p>
          <a:p>
            <a:pPr indent="0" lvl="0" marL="0" marR="0" rtl="0" algn="l">
              <a:lnSpc>
                <a:spcPct val="90000"/>
              </a:lnSpc>
              <a:spcBef>
                <a:spcPts val="0"/>
              </a:spcBef>
              <a:spcAft>
                <a:spcPts val="0"/>
              </a:spcAft>
              <a:buClr>
                <a:srgbClr val="1C1C1C"/>
              </a:buClr>
              <a:buSzPts val="1600"/>
              <a:buFont typeface="Arial"/>
              <a:buNone/>
            </a:pPr>
            <a:r>
              <a:t/>
            </a:r>
            <a:endParaRPr b="0" i="0" sz="1600" u="none" cap="none" strike="noStrike">
              <a:solidFill>
                <a:srgbClr val="1C1C1C"/>
              </a:solidFill>
              <a:latin typeface="Arial"/>
              <a:ea typeface="Arial"/>
              <a:cs typeface="Arial"/>
              <a:sym typeface="Arial"/>
            </a:endParaRPr>
          </a:p>
          <a:p>
            <a:pPr indent="0" lvl="0" marL="0" marR="0" rtl="0" algn="l">
              <a:lnSpc>
                <a:spcPct val="90000"/>
              </a:lnSpc>
              <a:spcBef>
                <a:spcPts val="0"/>
              </a:spcBef>
              <a:spcAft>
                <a:spcPts val="0"/>
              </a:spcAft>
              <a:buClr>
                <a:srgbClr val="1C1C1C"/>
              </a:buClr>
              <a:buSzPts val="1600"/>
              <a:buFont typeface="Arial"/>
              <a:buNone/>
            </a:pPr>
            <a:r>
              <a:rPr b="0" i="0" lang="en-US" sz="1600" u="none" cap="none" strike="noStrike">
                <a:solidFill>
                  <a:srgbClr val="1C1C1C"/>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1C1C1C"/>
              </a:buClr>
              <a:buSzPts val="1600"/>
              <a:buFont typeface="Arial"/>
              <a:buNone/>
            </a:pPr>
            <a:r>
              <a:t/>
            </a:r>
            <a:endParaRPr b="0" i="0" sz="1600" u="none" cap="none" strike="noStrike">
              <a:solidFill>
                <a:srgbClr val="1C1C1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 name="Google Shape;49;p1"/>
          <p:cNvSpPr txBox="1"/>
          <p:nvPr/>
        </p:nvSpPr>
        <p:spPr>
          <a:xfrm>
            <a:off x="350837" y="3503611"/>
            <a:ext cx="3879787" cy="1871894"/>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sng" cap="none" strike="noStrike">
                <a:solidFill>
                  <a:srgbClr val="000000"/>
                </a:solidFill>
                <a:latin typeface="Arial"/>
                <a:ea typeface="Arial"/>
                <a:cs typeface="Arial"/>
                <a:sym typeface="Arial"/>
              </a:rPr>
              <a:t>My Task </a:t>
            </a:r>
            <a:endParaRPr b="0" i="0" sz="600" u="none" cap="none" strike="noStrike">
              <a:solidFill>
                <a:srgbClr val="000000"/>
              </a:solidFill>
              <a:latin typeface="Arial"/>
              <a:ea typeface="Arial"/>
              <a:cs typeface="Arial"/>
              <a:sym typeface="Arial"/>
            </a:endParaRPr>
          </a:p>
          <a:p>
            <a:pPr indent="0" lvl="0" marL="0" marR="0" rtl="0" algn="l">
              <a:lnSpc>
                <a:spcPct val="115000"/>
              </a:lnSpc>
              <a:spcBef>
                <a:spcPts val="2400"/>
              </a:spcBef>
              <a:spcAft>
                <a:spcPts val="1200"/>
              </a:spcAft>
              <a:buClr>
                <a:srgbClr val="000000"/>
              </a:buClr>
              <a:buSzPts val="1600"/>
              <a:buFont typeface="Arial"/>
              <a:buNone/>
            </a:pPr>
            <a:r>
              <a:rPr b="0" i="0" lang="en-US" sz="1600" u="none" cap="none" strike="noStrike">
                <a:solidFill>
                  <a:srgbClr val="000000"/>
                </a:solidFill>
                <a:latin typeface="Arial"/>
                <a:ea typeface="Arial"/>
                <a:cs typeface="Arial"/>
                <a:sym typeface="Arial"/>
              </a:rPr>
              <a:t>I would like you to create a flag of your chosen football team in a unique way. Don’t just draw and colour a flag, how can you make yours special and unique? </a:t>
            </a:r>
            <a:endParaRPr b="0" i="0" sz="1600" u="none" cap="none" strike="noStrike">
              <a:solidFill>
                <a:srgbClr val="000000"/>
              </a:solidFill>
              <a:latin typeface="Arial"/>
              <a:ea typeface="Arial"/>
              <a:cs typeface="Arial"/>
              <a:sym typeface="Arial"/>
            </a:endParaRPr>
          </a:p>
        </p:txBody>
      </p:sp>
      <p:sp>
        <p:nvSpPr>
          <p:cNvPr id="50" name="Google Shape;50;p1"/>
          <p:cNvSpPr txBox="1"/>
          <p:nvPr/>
        </p:nvSpPr>
        <p:spPr>
          <a:xfrm>
            <a:off x="4735830" y="8312100"/>
            <a:ext cx="1890600" cy="831900"/>
          </a:xfrm>
          <a:prstGeom prst="rect">
            <a:avLst/>
          </a:prstGeom>
          <a:solidFill>
            <a:srgbClr val="FFFF00"/>
          </a:solidFill>
          <a:ln cap="flat" cmpd="sng" w="9525">
            <a:solidFill>
              <a:srgbClr val="23A7F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Due date</a:t>
            </a:r>
            <a:r>
              <a:rPr b="0" i="0" lang="en-US" sz="1600" u="none" cap="none" strike="noStrike">
                <a:solidFill>
                  <a:srgbClr val="1C1C1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C1C1C"/>
              </a:buClr>
              <a:buSzPts val="1600"/>
              <a:buFont typeface="Arial"/>
              <a:buNone/>
            </a:pPr>
            <a:r>
              <a:rPr b="0" i="0" lang="en-US" sz="1600" u="none" cap="none" strike="noStrike">
                <a:solidFill>
                  <a:srgbClr val="1C1C1C"/>
                </a:solidFill>
                <a:latin typeface="Arial"/>
                <a:ea typeface="Arial"/>
                <a:cs typeface="Arial"/>
                <a:sym typeface="Arial"/>
              </a:rPr>
              <a:t>Wednesday 14</a:t>
            </a:r>
            <a:r>
              <a:rPr b="0" baseline="30000" i="0" lang="en-US" sz="1600" u="none" cap="none" strike="noStrike">
                <a:solidFill>
                  <a:srgbClr val="1C1C1C"/>
                </a:solidFill>
                <a:latin typeface="Arial"/>
                <a:ea typeface="Arial"/>
                <a:cs typeface="Arial"/>
                <a:sym typeface="Arial"/>
              </a:rPr>
              <a:t>th</a:t>
            </a:r>
            <a:r>
              <a:rPr b="0" i="0" lang="en-US" sz="1600" u="none" cap="none" strike="noStrike">
                <a:solidFill>
                  <a:srgbClr val="1C1C1C"/>
                </a:solidFill>
                <a:latin typeface="Arial"/>
                <a:ea typeface="Arial"/>
                <a:cs typeface="Arial"/>
                <a:sym typeface="Arial"/>
              </a:rPr>
              <a:t> of December 2022</a:t>
            </a:r>
            <a:endParaRPr b="0" i="0" sz="1400" u="none" cap="none" strike="noStrike">
              <a:solidFill>
                <a:srgbClr val="000000"/>
              </a:solidFill>
              <a:latin typeface="Arial"/>
              <a:ea typeface="Arial"/>
              <a:cs typeface="Arial"/>
              <a:sym typeface="Arial"/>
            </a:endParaRPr>
          </a:p>
        </p:txBody>
      </p:sp>
      <p:pic>
        <p:nvPicPr>
          <p:cNvPr id="51" name="Google Shape;51;p1"/>
          <p:cNvPicPr preferRelativeResize="0"/>
          <p:nvPr/>
        </p:nvPicPr>
        <p:blipFill rotWithShape="1">
          <a:blip r:embed="rId3">
            <a:alphaModFix/>
          </a:blip>
          <a:srcRect b="0" l="0" r="0" t="0"/>
          <a:stretch/>
        </p:blipFill>
        <p:spPr>
          <a:xfrm>
            <a:off x="376237" y="555625"/>
            <a:ext cx="1008062" cy="1008062"/>
          </a:xfrm>
          <a:prstGeom prst="rect">
            <a:avLst/>
          </a:prstGeom>
          <a:noFill/>
          <a:ln>
            <a:noFill/>
          </a:ln>
        </p:spPr>
      </p:pic>
      <p:sp>
        <p:nvSpPr>
          <p:cNvPr id="52" name="Google Shape;52;p1"/>
          <p:cNvSpPr txBox="1"/>
          <p:nvPr/>
        </p:nvSpPr>
        <p:spPr>
          <a:xfrm>
            <a:off x="350837" y="587375"/>
            <a:ext cx="6156300" cy="9540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400" u="none" cap="none" strike="noStrike">
                <a:solidFill>
                  <a:schemeClr val="dk1"/>
                </a:solidFill>
                <a:latin typeface="Arial"/>
                <a:ea typeface="Arial"/>
                <a:cs typeface="Arial"/>
                <a:sym typeface="Arial"/>
              </a:rPr>
              <a:t>           Enrichment Homework</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US" sz="2400" u="none" cap="none" strike="noStrike">
                <a:solidFill>
                  <a:schemeClr val="dk1"/>
                </a:solidFill>
                <a:latin typeface="Arial"/>
                <a:ea typeface="Arial"/>
                <a:cs typeface="Arial"/>
                <a:sym typeface="Arial"/>
              </a:rPr>
              <a:t>           Autumn 2</a:t>
            </a:r>
            <a:endParaRPr b="0" i="0" sz="1200" u="none" cap="none" strike="noStrike">
              <a:solidFill>
                <a:srgbClr val="000000"/>
              </a:solidFill>
              <a:latin typeface="Arial"/>
              <a:ea typeface="Arial"/>
              <a:cs typeface="Arial"/>
              <a:sym typeface="Arial"/>
            </a:endParaRPr>
          </a:p>
        </p:txBody>
      </p:sp>
      <p:sp>
        <p:nvSpPr>
          <p:cNvPr id="53" name="Google Shape;53;p1"/>
          <p:cNvSpPr txBox="1"/>
          <p:nvPr/>
        </p:nvSpPr>
        <p:spPr>
          <a:xfrm>
            <a:off x="350837" y="1585912"/>
            <a:ext cx="3078300" cy="3684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sng" cap="none" strike="noStrike">
                <a:solidFill>
                  <a:schemeClr val="dk1"/>
                </a:solidFill>
                <a:latin typeface="Arial"/>
                <a:ea typeface="Arial"/>
                <a:cs typeface="Arial"/>
                <a:sym typeface="Arial"/>
              </a:rPr>
              <a:t>Year Group</a:t>
            </a:r>
            <a:r>
              <a:rPr b="0" i="0" lang="en-US" sz="1800" u="none" cap="none" strike="noStrike">
                <a:solidFill>
                  <a:schemeClr val="dk1"/>
                </a:solidFill>
                <a:latin typeface="Arial"/>
                <a:ea typeface="Arial"/>
                <a:cs typeface="Arial"/>
                <a:sym typeface="Arial"/>
              </a:rPr>
              <a:t>:   5   </a:t>
            </a:r>
            <a:endParaRPr b="0" i="0" sz="1400" u="none" cap="none" strike="noStrike">
              <a:solidFill>
                <a:srgbClr val="000000"/>
              </a:solidFill>
              <a:latin typeface="Arial"/>
              <a:ea typeface="Arial"/>
              <a:cs typeface="Arial"/>
              <a:sym typeface="Arial"/>
            </a:endParaRPr>
          </a:p>
        </p:txBody>
      </p:sp>
      <p:sp>
        <p:nvSpPr>
          <p:cNvPr id="54" name="Google Shape;54;p1"/>
          <p:cNvSpPr txBox="1"/>
          <p:nvPr/>
        </p:nvSpPr>
        <p:spPr>
          <a:xfrm>
            <a:off x="3489325" y="1595437"/>
            <a:ext cx="3024300" cy="3699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sng" cap="none" strike="noStrike">
                <a:solidFill>
                  <a:schemeClr val="dk1"/>
                </a:solidFill>
                <a:latin typeface="Arial"/>
                <a:ea typeface="Arial"/>
                <a:cs typeface="Arial"/>
                <a:sym typeface="Arial"/>
              </a:rPr>
              <a:t>Subject</a:t>
            </a:r>
            <a:r>
              <a:rPr b="0" i="0" lang="en-US" sz="1800" u="none" cap="none" strike="noStrike">
                <a:solidFill>
                  <a:schemeClr val="dk1"/>
                </a:solidFill>
                <a:latin typeface="Arial"/>
                <a:ea typeface="Arial"/>
                <a:cs typeface="Arial"/>
                <a:sym typeface="Arial"/>
              </a:rPr>
              <a:t>:   Art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350837" y="5364480"/>
            <a:ext cx="6130800" cy="2822244"/>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Expectations</a:t>
            </a:r>
            <a:r>
              <a:rPr b="1" i="0" lang="en-US" sz="1400" u="sng"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600"/>
              <a:buFont typeface="Arial"/>
              <a:buNone/>
            </a:pPr>
            <a:r>
              <a:t/>
            </a:r>
            <a:endParaRPr b="1" i="0" sz="14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AutoNum type="arabicPeriod"/>
            </a:pPr>
            <a:r>
              <a:rPr b="0" i="0" lang="en-US" sz="1400" u="none" cap="none" strike="noStrike">
                <a:solidFill>
                  <a:schemeClr val="dk1"/>
                </a:solidFill>
                <a:latin typeface="Arial"/>
                <a:ea typeface="Arial"/>
                <a:cs typeface="Arial"/>
                <a:sym typeface="Arial"/>
              </a:rPr>
              <a:t>Research what your chosen flag looks like</a:t>
            </a:r>
            <a:endParaRPr/>
          </a:p>
          <a:p>
            <a:pPr indent="-342900" lvl="0" marL="342900" marR="0" rtl="0" algn="l">
              <a:lnSpc>
                <a:spcPct val="100000"/>
              </a:lnSpc>
              <a:spcBef>
                <a:spcPts val="0"/>
              </a:spcBef>
              <a:spcAft>
                <a:spcPts val="0"/>
              </a:spcAft>
              <a:buClr>
                <a:schemeClr val="dk1"/>
              </a:buClr>
              <a:buSzPts val="1600"/>
              <a:buFont typeface="Arial"/>
              <a:buAutoNum type="arabicPeriod"/>
            </a:pPr>
            <a:r>
              <a:rPr b="0" i="0" lang="en-US" sz="1400" u="none" cap="none" strike="noStrike">
                <a:solidFill>
                  <a:schemeClr val="dk1"/>
                </a:solidFill>
                <a:latin typeface="Arial"/>
                <a:ea typeface="Arial"/>
                <a:cs typeface="Arial"/>
                <a:sym typeface="Arial"/>
              </a:rPr>
              <a:t>Look at some interesting art ideas for creating your flag.</a:t>
            </a:r>
            <a:endParaRPr/>
          </a:p>
          <a:p>
            <a:pPr indent="-342900" lvl="0" marL="342900" marR="0" rtl="0" algn="l">
              <a:lnSpc>
                <a:spcPct val="100000"/>
              </a:lnSpc>
              <a:spcBef>
                <a:spcPts val="0"/>
              </a:spcBef>
              <a:spcAft>
                <a:spcPts val="0"/>
              </a:spcAft>
              <a:buClr>
                <a:schemeClr val="dk1"/>
              </a:buClr>
              <a:buSzPts val="1600"/>
              <a:buFont typeface="Arial"/>
              <a:buAutoNum type="arabicPeriod"/>
            </a:pPr>
            <a:r>
              <a:rPr b="0" i="0" lang="en-US" sz="1400" u="none" cap="none" strike="noStrike">
                <a:solidFill>
                  <a:schemeClr val="dk1"/>
                </a:solidFill>
                <a:latin typeface="Arial"/>
                <a:ea typeface="Arial"/>
                <a:cs typeface="Arial"/>
                <a:sym typeface="Arial"/>
              </a:rPr>
              <a:t>Make your flag in at least an A4 normal paper size</a:t>
            </a:r>
            <a:endParaRPr/>
          </a:p>
          <a:p>
            <a:pPr indent="-342900" lvl="0" marL="342900" marR="0" rtl="0" algn="l">
              <a:lnSpc>
                <a:spcPct val="100000"/>
              </a:lnSpc>
              <a:spcBef>
                <a:spcPts val="0"/>
              </a:spcBef>
              <a:spcAft>
                <a:spcPts val="0"/>
              </a:spcAft>
              <a:buClr>
                <a:schemeClr val="dk1"/>
              </a:buClr>
              <a:buSzPts val="1600"/>
              <a:buFont typeface="Arial"/>
              <a:buAutoNum type="arabicPeriod"/>
            </a:pPr>
            <a:r>
              <a:rPr b="0" i="0" lang="en-US" sz="1400" u="none" cap="none" strike="noStrike">
                <a:solidFill>
                  <a:schemeClr val="dk1"/>
                </a:solidFill>
                <a:latin typeface="Arial"/>
                <a:ea typeface="Arial"/>
                <a:cs typeface="Arial"/>
                <a:sym typeface="Arial"/>
              </a:rPr>
              <a:t>You can use collage, paint, pens, sculpture, woodwork or any other medium you like. </a:t>
            </a:r>
            <a:endParaRPr/>
          </a:p>
          <a:p>
            <a:pPr indent="-342900" lvl="0" marL="342900" marR="0" rtl="0" algn="l">
              <a:lnSpc>
                <a:spcPct val="100000"/>
              </a:lnSpc>
              <a:spcBef>
                <a:spcPts val="0"/>
              </a:spcBef>
              <a:spcAft>
                <a:spcPts val="0"/>
              </a:spcAft>
              <a:buClr>
                <a:schemeClr val="dk1"/>
              </a:buClr>
              <a:buSzPts val="1600"/>
              <a:buFont typeface="Arial"/>
              <a:buAutoNum type="arabicPeriod"/>
            </a:pPr>
            <a:r>
              <a:rPr b="0" i="0" lang="en-US" sz="1400" u="none" cap="none" strike="noStrike">
                <a:solidFill>
                  <a:schemeClr val="dk1"/>
                </a:solidFill>
                <a:latin typeface="Arial"/>
                <a:ea typeface="Arial"/>
                <a:cs typeface="Arial"/>
                <a:sym typeface="Arial"/>
              </a:rPr>
              <a:t>Write your name on the design and hand it in to Mrs McGregor with your enrichment bool. DO NOT STICK IT IN THE BOOK, ALL THE ARTWORK WILL GO ON DISPLAY.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67310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120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Arial"/>
              <a:ea typeface="Arial"/>
              <a:cs typeface="Arial"/>
              <a:sym typeface="Arial"/>
            </a:endParaRPr>
          </a:p>
        </p:txBody>
      </p:sp>
      <p:pic>
        <p:nvPicPr>
          <p:cNvPr id="56" name="Google Shape;56;p1"/>
          <p:cNvPicPr preferRelativeResize="0"/>
          <p:nvPr/>
        </p:nvPicPr>
        <p:blipFill rotWithShape="1">
          <a:blip r:embed="rId4">
            <a:alphaModFix/>
          </a:blip>
          <a:srcRect b="0" l="0" r="0" t="0"/>
          <a:stretch/>
        </p:blipFill>
        <p:spPr>
          <a:xfrm>
            <a:off x="4478166" y="48297"/>
            <a:ext cx="2405928" cy="1459612"/>
          </a:xfrm>
          <a:prstGeom prst="rect">
            <a:avLst/>
          </a:prstGeom>
          <a:noFill/>
          <a:ln>
            <a:noFill/>
          </a:ln>
        </p:spPr>
      </p:pic>
      <p:pic>
        <p:nvPicPr>
          <p:cNvPr id="57" name="Google Shape;57;p1"/>
          <p:cNvPicPr preferRelativeResize="0"/>
          <p:nvPr/>
        </p:nvPicPr>
        <p:blipFill rotWithShape="1">
          <a:blip r:embed="rId5">
            <a:alphaModFix/>
          </a:blip>
          <a:srcRect b="0" l="0" r="0" t="0"/>
          <a:stretch/>
        </p:blipFill>
        <p:spPr>
          <a:xfrm>
            <a:off x="350825" y="7837725"/>
            <a:ext cx="1989025" cy="1163350"/>
          </a:xfrm>
          <a:prstGeom prst="rect">
            <a:avLst/>
          </a:prstGeom>
          <a:noFill/>
          <a:ln>
            <a:noFill/>
          </a:ln>
        </p:spPr>
      </p:pic>
      <p:pic>
        <p:nvPicPr>
          <p:cNvPr id="58" name="Google Shape;58;p1"/>
          <p:cNvPicPr preferRelativeResize="0"/>
          <p:nvPr/>
        </p:nvPicPr>
        <p:blipFill rotWithShape="1">
          <a:blip r:embed="rId6">
            <a:alphaModFix/>
          </a:blip>
          <a:srcRect b="0" l="0" r="0" t="0"/>
          <a:stretch/>
        </p:blipFill>
        <p:spPr>
          <a:xfrm>
            <a:off x="4230624" y="3573780"/>
            <a:ext cx="2562225" cy="1790700"/>
          </a:xfrm>
          <a:prstGeom prst="rect">
            <a:avLst/>
          </a:prstGeom>
          <a:noFill/>
          <a:ln>
            <a:noFill/>
          </a:ln>
        </p:spPr>
      </p:pic>
      <p:pic>
        <p:nvPicPr>
          <p:cNvPr id="59" name="Google Shape;59;p1"/>
          <p:cNvPicPr preferRelativeResize="0"/>
          <p:nvPr/>
        </p:nvPicPr>
        <p:blipFill rotWithShape="1">
          <a:blip r:embed="rId7">
            <a:alphaModFix/>
          </a:blip>
          <a:srcRect b="0" l="0" r="0" t="0"/>
          <a:stretch/>
        </p:blipFill>
        <p:spPr>
          <a:xfrm>
            <a:off x="4010268" y="3347148"/>
            <a:ext cx="1510394" cy="1001457"/>
          </a:xfrm>
          <a:prstGeom prst="rect">
            <a:avLst/>
          </a:prstGeom>
          <a:noFill/>
          <a:ln>
            <a:noFill/>
          </a:ln>
        </p:spPr>
      </p:pic>
      <p:pic>
        <p:nvPicPr>
          <p:cNvPr id="60" name="Google Shape;60;p1"/>
          <p:cNvPicPr preferRelativeResize="0"/>
          <p:nvPr/>
        </p:nvPicPr>
        <p:blipFill rotWithShape="1">
          <a:blip r:embed="rId8">
            <a:alphaModFix/>
          </a:blip>
          <a:srcRect b="0" l="0" r="0" t="0"/>
          <a:stretch/>
        </p:blipFill>
        <p:spPr>
          <a:xfrm>
            <a:off x="2403563" y="7731200"/>
            <a:ext cx="2268552" cy="1639646"/>
          </a:xfrm>
          <a:prstGeom prst="rect">
            <a:avLst/>
          </a:prstGeom>
          <a:noFill/>
          <a:ln>
            <a:noFill/>
          </a:ln>
        </p:spPr>
      </p:pic>
      <p:pic>
        <p:nvPicPr>
          <p:cNvPr id="61" name="Google Shape;61;p1"/>
          <p:cNvPicPr preferRelativeResize="0"/>
          <p:nvPr/>
        </p:nvPicPr>
        <p:blipFill rotWithShape="1">
          <a:blip r:embed="rId9">
            <a:alphaModFix/>
          </a:blip>
          <a:srcRect b="0" l="0" r="0" t="0"/>
          <a:stretch/>
        </p:blipFill>
        <p:spPr>
          <a:xfrm>
            <a:off x="5307459" y="5310932"/>
            <a:ext cx="1426290" cy="12369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Annabelle Grey</dc:creator>
</cp:coreProperties>
</file>