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144000" cx="6858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orient="horz" pos="5299">
          <p15:clr>
            <a:srgbClr val="000000"/>
          </p15:clr>
        </p15:guide>
        <p15:guide id="3" orient="horz" pos="461">
          <p15:clr>
            <a:srgbClr val="000000"/>
          </p15:clr>
        </p15:guide>
        <p15:guide id="4" orient="horz" pos="643">
          <p15:clr>
            <a:srgbClr val="000000"/>
          </p15:clr>
        </p15:guide>
        <p15:guide id="5" orient="horz" pos="5117">
          <p15:clr>
            <a:srgbClr val="000000"/>
          </p15:clr>
        </p15:guide>
        <p15:guide id="6" pos="2160">
          <p15:clr>
            <a:srgbClr val="000000"/>
          </p15:clr>
        </p15:guide>
        <p15:guide id="7" pos="255">
          <p15:clr>
            <a:srgbClr val="000000"/>
          </p15:clr>
        </p15:guide>
        <p15:guide id="8" pos="4065">
          <p15:clr>
            <a:srgbClr val="000000"/>
          </p15:clr>
        </p15:guide>
        <p15:guide id="9" pos="357">
          <p15:clr>
            <a:srgbClr val="000000"/>
          </p15:clr>
        </p15:guide>
        <p15:guide id="10" pos="3963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" roundtripDataSignature="AMtx7mg5EcdwYTX99AwNU1Pnc4TDnjWl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299" orient="horz"/>
        <p:guide pos="461" orient="horz"/>
        <p:guide pos="643" orient="horz"/>
        <p:guide pos="5117" orient="horz"/>
        <p:guide pos="2160"/>
        <p:guide pos="255"/>
        <p:guide pos="4065"/>
        <p:guide pos="357"/>
        <p:guide pos="39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28862" y="1162050"/>
            <a:ext cx="23526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" name="Google Shape;17;p1:notes"/>
          <p:cNvSpPr/>
          <p:nvPr>
            <p:ph idx="2" type="sldImg"/>
          </p:nvPr>
        </p:nvSpPr>
        <p:spPr>
          <a:xfrm>
            <a:off x="2328863" y="1162050"/>
            <a:ext cx="23526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>
            <p:ph type="title"/>
          </p:nvPr>
        </p:nvSpPr>
        <p:spPr>
          <a:xfrm>
            <a:off x="342899" y="638527"/>
            <a:ext cx="6165056" cy="1325741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42900" y="584200"/>
            <a:ext cx="6165850" cy="7943850"/>
          </a:xfrm>
          <a:prstGeom prst="roundRect">
            <a:avLst>
              <a:gd fmla="val 572" name="adj"/>
            </a:avLst>
          </a:prstGeom>
          <a:solidFill>
            <a:schemeClr val="lt1">
              <a:alpha val="87450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>
            <p:ph type="title"/>
          </p:nvPr>
        </p:nvSpPr>
        <p:spPr>
          <a:xfrm>
            <a:off x="368300" y="927100"/>
            <a:ext cx="6121400" cy="153511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/>
          <p:nvPr>
            <p:ph idx="1" type="body"/>
          </p:nvPr>
        </p:nvSpPr>
        <p:spPr>
          <a:xfrm>
            <a:off x="368300" y="2609850"/>
            <a:ext cx="6121400" cy="58499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FFE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"/>
          <p:cNvSpPr txBox="1"/>
          <p:nvPr/>
        </p:nvSpPr>
        <p:spPr>
          <a:xfrm>
            <a:off x="376250" y="2216150"/>
            <a:ext cx="6105600" cy="16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Link to learning</a:t>
            </a: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Together as a school we are going to be celebrating all things FOOTBALL for the FIFA world cup 2022! You will be given a choice of many world cup related activities for your enrichment homework.  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350825" y="3955325"/>
            <a:ext cx="6130800" cy="114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Task: </a:t>
            </a:r>
            <a:r>
              <a:rPr b="1" lang="en-US" sz="1600"/>
              <a:t> </a:t>
            </a:r>
            <a:r>
              <a:rPr lang="en-US" sz="1600"/>
              <a:t>Research a famous footballer from your given country. You could include the following information: their personal achievements, their childhood, their career, information about the team/teams they play for and their history. </a:t>
            </a:r>
            <a:endParaRPr b="0" i="0" sz="1600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4857750" y="8221650"/>
            <a:ext cx="1890600" cy="831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23A7F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Due date</a:t>
            </a: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Monday 19th December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37" y="555625"/>
            <a:ext cx="1008062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 txBox="1"/>
          <p:nvPr/>
        </p:nvSpPr>
        <p:spPr>
          <a:xfrm>
            <a:off x="350837" y="587375"/>
            <a:ext cx="6156300" cy="954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Enrichment Homework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Autumn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 txBox="1"/>
          <p:nvPr/>
        </p:nvSpPr>
        <p:spPr>
          <a:xfrm>
            <a:off x="350825" y="1655725"/>
            <a:ext cx="4265700" cy="3699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</a:t>
            </a:r>
            <a:r>
              <a:rPr lang="en-US" sz="1800">
                <a:solidFill>
                  <a:schemeClr val="dk1"/>
                </a:solidFill>
              </a:rPr>
              <a:t>KS2 P.E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350825" y="5157888"/>
            <a:ext cx="6130800" cy="300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Expectations:</a:t>
            </a:r>
            <a:endParaRPr b="1" sz="15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-You will need to complete extensive </a:t>
            </a:r>
            <a:r>
              <a:rPr lang="en-US" sz="1500">
                <a:solidFill>
                  <a:schemeClr val="dk1"/>
                </a:solidFill>
              </a:rPr>
              <a:t>research. 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-Present as a non-chronological report.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-Include subheadings.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-You may want to include images.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-Take care to write in a formal style using the correct grammar, spelling and punctuation.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-This can be created digitally or hand-written.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6731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6525" y="1044484"/>
            <a:ext cx="1890601" cy="114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425" y="6932175"/>
            <a:ext cx="1766775" cy="11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Annabelle Grey</dc:creator>
</cp:coreProperties>
</file>